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>
        <p:scale>
          <a:sx n="66" d="100"/>
          <a:sy n="66" d="100"/>
        </p:scale>
        <p:origin x="-167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B452-FA0A-41DE-81EE-00178470BD2A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77391-4E64-4120-94C6-58F2385AF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6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8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6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7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7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3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9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7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5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5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1E9C-6292-42DD-BC7C-2E9E1EB227A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F0E7-1A8D-49E6-B427-65612854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.w.findwall.ru/images/wallpapers/1280x1024/3/D/G/D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" y="0"/>
            <a:ext cx="9165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niga-animatsionnaya-kartinka-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488271"/>
            <a:ext cx="2460937" cy="24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anose="020E0502050101010101" pitchFamily="34" charset="-79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anose="020E0502050101010101" pitchFamily="34" charset="-79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Narkisim" panose="020E0502050101010101" pitchFamily="34" charset="-79"/>
              </a:rPr>
              <a:t>«В помощь одноклассникам»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  <a:cs typeface="Narkisim" panose="020E0502050101010101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518" y="1844824"/>
            <a:ext cx="7243554" cy="2232248"/>
          </a:xfrm>
        </p:spPr>
        <p:txBody>
          <a:bodyPr>
            <a:noAutofit/>
          </a:bodyPr>
          <a:lstStyle/>
          <a:p>
            <a:endParaRPr lang="ru-RU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Къырымтатарджа</a:t>
            </a:r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003737"/>
            <a:ext cx="345638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Падежи</a:t>
            </a:r>
            <a:endParaRPr lang="ru-R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702" y="4149080"/>
            <a:ext cx="38876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istral" panose="03090702030407020403" pitchFamily="66" charset="0"/>
              </a:rPr>
              <a:t>Келишлер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istral" panose="030907020304070204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167" y="5415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Презентация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2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889016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Тюшюм</a:t>
            </a:r>
            <a:r>
              <a:rPr lang="ru-RU" dirty="0" smtClean="0"/>
              <a:t> </a:t>
            </a:r>
            <a:r>
              <a:rPr lang="ru-RU" dirty="0" err="1" smtClean="0"/>
              <a:t>келиши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635896" y="1052736"/>
            <a:ext cx="1584176" cy="6046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Суаллер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1772816"/>
            <a:ext cx="1728192" cy="10081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39662" y="1772816"/>
            <a:ext cx="1948562" cy="10081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20" y="2786550"/>
            <a:ext cx="226707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Кимни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2780928"/>
            <a:ext cx="187220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Нени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0023" y="4581128"/>
            <a:ext cx="25841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Ялгъамалар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5437673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0568" y="5435170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0455" y="3611925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Инсанны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helovek-animatsionnaya-kartinka-0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5" y="4389922"/>
            <a:ext cx="1502065" cy="17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688248" y="3662992"/>
            <a:ext cx="367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Урбаныны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8" name="Picture 4" descr="odezhda-i-moda-animatsionnaya-kartinka-0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07" y="4424016"/>
            <a:ext cx="1761561" cy="20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0" grpId="0" animBg="1"/>
      <p:bldP spid="11" grpId="0" animBg="1"/>
      <p:bldP spid="13" grpId="0" animBg="1"/>
      <p:bldP spid="14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1409" y="-27384"/>
            <a:ext cx="8686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 	Мен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корем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къушчыкъ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 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 descr="ptitsa-animatsionnaya-kartinka-05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41" y="620688"/>
            <a:ext cx="3797496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260" y="3024045"/>
            <a:ext cx="90043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7030A0"/>
                </a:solidFill>
                <a:effectLst/>
              </a:rPr>
              <a:t>2. О </a:t>
            </a:r>
            <a:r>
              <a:rPr lang="ru-RU" sz="4800" b="1" cap="none" spc="0" dirty="0" err="1" smtClean="0">
                <a:ln w="50800"/>
                <a:solidFill>
                  <a:srgbClr val="7030A0"/>
                </a:solidFill>
                <a:effectLst/>
              </a:rPr>
              <a:t>къойды</a:t>
            </a:r>
            <a:r>
              <a:rPr lang="ru-RU" sz="4800" b="1" cap="none" spc="0" dirty="0" smtClean="0">
                <a:ln w="50800"/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50800"/>
                <a:solidFill>
                  <a:srgbClr val="7030A0"/>
                </a:solidFill>
                <a:effectLst/>
              </a:rPr>
              <a:t>къалем</a:t>
            </a:r>
            <a:r>
              <a:rPr lang="ru-RU" sz="4800" b="1" cap="none" spc="0" dirty="0" smtClean="0">
                <a:ln w="50800"/>
                <a:solidFill>
                  <a:srgbClr val="7030A0"/>
                </a:solidFill>
                <a:effectLst/>
              </a:rPr>
              <a:t> … </a:t>
            </a:r>
            <a:r>
              <a:rPr lang="ru-RU" sz="4800" b="1" cap="none" spc="0" dirty="0" err="1" smtClean="0">
                <a:ln w="50800"/>
                <a:solidFill>
                  <a:srgbClr val="7030A0"/>
                </a:solidFill>
                <a:effectLst/>
              </a:rPr>
              <a:t>чантагъа</a:t>
            </a:r>
            <a:r>
              <a:rPr lang="ru-RU" sz="4800" b="1" cap="none" spc="0" dirty="0" smtClean="0">
                <a:ln w="50800"/>
                <a:solidFill>
                  <a:srgbClr val="7030A0"/>
                </a:solidFill>
                <a:effectLst/>
              </a:rPr>
              <a:t>. </a:t>
            </a:r>
            <a:endParaRPr lang="ru-RU" sz="4800" b="1" cap="none" spc="0" dirty="0">
              <a:ln w="50800"/>
              <a:solidFill>
                <a:srgbClr val="7030A0"/>
              </a:solidFill>
              <a:effectLst/>
            </a:endParaRPr>
          </a:p>
        </p:txBody>
      </p:sp>
      <p:pic>
        <p:nvPicPr>
          <p:cNvPr id="5124" name="Picture 4" descr="kniga-animatsionnaya-kartinka-003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" y="3631578"/>
            <a:ext cx="2660990" cy="32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52320" y="-27384"/>
            <a:ext cx="1069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22591" y="3045132"/>
            <a:ext cx="875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7433" y="5915692"/>
            <a:ext cx="366959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	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Машаллар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8" name="Picture 8" descr="хлопающий в ладоши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22" y="3641917"/>
            <a:ext cx="2486274" cy="2507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2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744416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Ер </a:t>
            </a:r>
            <a:r>
              <a:rPr lang="ru-RU" dirty="0" err="1" smtClean="0"/>
              <a:t>келиши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35896" y="1052736"/>
            <a:ext cx="1584176" cy="6046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Суаллер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0023" y="1772816"/>
            <a:ext cx="927921" cy="8212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39662" y="1772816"/>
            <a:ext cx="1084466" cy="82055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0032" y="2593367"/>
            <a:ext cx="226707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Кимде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501" y="2598003"/>
            <a:ext cx="193084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Неде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0023" y="4510861"/>
            <a:ext cx="25841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Ялгъамалар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445891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2815" y="5445891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809" y="5445890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5445891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4353" y="3415308"/>
            <a:ext cx="273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Саниеде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3284984"/>
            <a:ext cx="258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Чантада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deti-animatsionnaya-kartinka-02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5" y="4208314"/>
            <a:ext cx="970924" cy="15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mka-animatsionnaya-kartinka-00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44" y="4208314"/>
            <a:ext cx="13716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1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67906" y="-99392"/>
            <a:ext cx="9479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1. Ал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эв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…  топ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ве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кель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ойнамагъа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8260" y="620688"/>
            <a:ext cx="718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54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Савут</a:t>
            </a:r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амбар . . .  </a:t>
            </a:r>
            <a:r>
              <a:rPr lang="ru-RU" sz="5400" b="1" dirty="0" err="1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r>
              <a:rPr lang="ru-RU" sz="54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 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60982"/>
            <a:ext cx="6574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3. Ал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сыныф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… 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чанта</a:t>
            </a:r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ве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кель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азбар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…   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501" y="3284984"/>
            <a:ext cx="7939482" cy="92333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7030A0"/>
                </a:solidFill>
                <a:effectLst/>
              </a:rPr>
              <a:t>4. </a:t>
            </a:r>
            <a:r>
              <a:rPr lang="ru-RU" sz="5400" b="1" cap="none" spc="0" dirty="0" err="1" smtClean="0">
                <a:ln/>
                <a:solidFill>
                  <a:srgbClr val="7030A0"/>
                </a:solidFill>
                <a:effectLst/>
              </a:rPr>
              <a:t>Мектеп</a:t>
            </a:r>
            <a:r>
              <a:rPr lang="ru-RU" sz="5400" b="1" cap="none" spc="0" dirty="0" smtClean="0">
                <a:ln/>
                <a:solidFill>
                  <a:srgbClr val="7030A0"/>
                </a:solidFill>
                <a:effectLst/>
              </a:rPr>
              <a:t> … байрам кете!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549" y="4797152"/>
            <a:ext cx="66347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Тешкеремиз</a:t>
            </a:r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-215864"/>
            <a:ext cx="92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7505" y="620688"/>
            <a:ext cx="928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5481" y="1660982"/>
            <a:ext cx="79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1035" y="2371994"/>
            <a:ext cx="928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1420" y="3284984"/>
            <a:ext cx="797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118" y="4676400"/>
            <a:ext cx="867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Яхшы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машалларымыз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121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188640"/>
            <a:ext cx="374441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Чыкъыш</a:t>
            </a:r>
            <a:r>
              <a:rPr lang="ru-RU" dirty="0" smtClean="0"/>
              <a:t> </a:t>
            </a:r>
            <a:r>
              <a:rPr lang="ru-RU" dirty="0" err="1" smtClean="0"/>
              <a:t>келиши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61401" y="1772816"/>
            <a:ext cx="927921" cy="8212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2"/>
          <p:cNvSpPr txBox="1">
            <a:spLocks/>
          </p:cNvSpPr>
          <p:nvPr/>
        </p:nvSpPr>
        <p:spPr>
          <a:xfrm>
            <a:off x="3693855" y="1052736"/>
            <a:ext cx="1584176" cy="604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/>
              <a:t>Суаллер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39662" y="1772816"/>
            <a:ext cx="1084466" cy="82055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2593367"/>
            <a:ext cx="254984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Кимден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737501" y="2598003"/>
            <a:ext cx="221887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Неден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140023" y="4581128"/>
            <a:ext cx="25841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Ялгъамалар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445891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2815" y="5445891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809" y="5445890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5445891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140968"/>
            <a:ext cx="32567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остумнен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4761" y="3140968"/>
            <a:ext cx="2084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Эвден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Анимашки Недвижимост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66002"/>
            <a:ext cx="190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имашки Дет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1" y="4064298"/>
            <a:ext cx="1731549" cy="17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7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7485" y="-41890"/>
            <a:ext cx="84426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ru-RU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ен </a:t>
            </a:r>
            <a:r>
              <a:rPr lang="ru-RU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достум</a:t>
            </a:r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эв</a:t>
            </a:r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…  </a:t>
            </a:r>
            <a:r>
              <a:rPr lang="ru-RU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кетем</a:t>
            </a:r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4915" y="908720"/>
            <a:ext cx="61088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мектеп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… кете.</a:t>
            </a:r>
          </a:p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Беш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бугунь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алды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0592" y="2538145"/>
            <a:ext cx="76030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базар …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кельди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Емеклер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бизге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кетирди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501" y="4280887"/>
            <a:ext cx="87870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Бизим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къоран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… пек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чокъ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дам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бар!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3676" y="5657671"/>
            <a:ext cx="5537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Тешкеремиз</a:t>
            </a:r>
            <a:r>
              <a:rPr lang="ru-R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8548" y="201967"/>
            <a:ext cx="11001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7658" y="977618"/>
            <a:ext cx="992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тен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9193" y="2660612"/>
            <a:ext cx="1016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9175" y="4387751"/>
            <a:ext cx="990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9175" y="4941168"/>
            <a:ext cx="3297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Яхшы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иш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Машалла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38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Смайлы Проща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03448"/>
            <a:ext cx="3942361" cy="22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24" y="1268760"/>
            <a:ext cx="90689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Сагъолунъыз</a:t>
            </a:r>
            <a:r>
              <a:rPr lang="ru-RU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 descr="http://mtdata.ru/u9/photo7B0A/20841974284-0/hu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99" y="3123168"/>
            <a:ext cx="5544616" cy="41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6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.w.findwall.ru/images/wallpapers/1280x1024/3/D/G/D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" y="0"/>
            <a:ext cx="9165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Къырымтатар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тилинде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( 6 )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келиш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бар: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animated-number-image-0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933057"/>
            <a:ext cx="363789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ted-number-image-0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0441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lntse-animatsionnaya-kartinka-08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925"/>
            <a:ext cx="16668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.w.findwall.ru/images/wallpapers/1280x1024/3/D/G/D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5" y="0"/>
            <a:ext cx="9165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620" y="404664"/>
            <a:ext cx="3322712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Баш </a:t>
            </a:r>
            <a:r>
              <a:rPr lang="ru-RU" dirty="0" err="1" smtClean="0"/>
              <a:t>келиши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7044" y="1268760"/>
            <a:ext cx="1584176" cy="6046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Суаллер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140968"/>
            <a:ext cx="158417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Ким? 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675660" y="3140967"/>
            <a:ext cx="122413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Не?</a:t>
            </a:r>
            <a:endParaRPr lang="ru-RU" sz="4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2060848"/>
            <a:ext cx="1224136" cy="10801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91497" y="2060847"/>
            <a:ext cx="1284163" cy="10801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67659" y="3070493"/>
            <a:ext cx="290561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err="1" smtClean="0"/>
              <a:t>Ялгъамалар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98466" y="5157192"/>
            <a:ext cx="1452809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Ёкъ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414762" y="3778379"/>
            <a:ext cx="10109" cy="137881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helovek-spichka-animatsionnaya-kartinka-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58" y="5009171"/>
            <a:ext cx="809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8586" y="3971964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Адам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6" name="Picture 4" descr="muzykalnyy-instrument-animatsionnaya-kartinka-0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60" y="48952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52403" y="3971965"/>
            <a:ext cx="167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Даре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049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14" grpId="0" animBg="1"/>
      <p:bldP spid="20" grpId="0" animBg="1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.w.findwall.ru/images/wallpapers/1280x1024/3/D/G/D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1" y="655588"/>
            <a:ext cx="201622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Ким? 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5301208"/>
            <a:ext cx="149674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Не?</a:t>
            </a:r>
            <a:endParaRPr lang="ru-RU" sz="6000" dirty="0"/>
          </a:p>
        </p:txBody>
      </p:sp>
      <p:pic>
        <p:nvPicPr>
          <p:cNvPr id="1026" name="Picture 2" descr="tsvetok-animatsionnaya-kartinka-00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78" y="3886499"/>
            <a:ext cx="1232841" cy="17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24238" y="4221088"/>
            <a:ext cx="148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2048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1729" y="2023655"/>
            <a:ext cx="1630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34" y="3645024"/>
            <a:ext cx="188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Оджа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9883" y="5393541"/>
            <a:ext cx="161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Бала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6911" y="2598306"/>
            <a:ext cx="2103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Пенир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1283" y="701754"/>
            <a:ext cx="3610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Аякъмашна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0" name="Picture 6" descr="velosiped-animatsionnaya-kartinka-00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3381"/>
            <a:ext cx="1813379" cy="14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r-animatsionnaya-kartinka-0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26" y="2609115"/>
            <a:ext cx="924777" cy="9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chitel-animatsionnaya-kartinka-00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517990"/>
            <a:ext cx="1729596" cy="15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ctor-i-vrach-animatsionnaya-kartinka-002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08" y="1716006"/>
            <a:ext cx="929696" cy="13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ti-animatsionnaya-kartinka-00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80" y="5301208"/>
            <a:ext cx="1314855" cy="10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4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312" y="404664"/>
            <a:ext cx="3898776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Саиплик</a:t>
            </a:r>
            <a:r>
              <a:rPr lang="ru-RU" dirty="0" smtClean="0"/>
              <a:t> </a:t>
            </a:r>
            <a:r>
              <a:rPr lang="ru-RU" dirty="0" err="1" smtClean="0"/>
              <a:t>келиши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717044" y="1268760"/>
            <a:ext cx="1584176" cy="6046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Суаллер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5037" y="2715517"/>
            <a:ext cx="291514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Кимнинъ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2706555"/>
            <a:ext cx="248104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Ненинъ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752812" y="2013419"/>
            <a:ext cx="1187340" cy="70209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80183" y="2013418"/>
            <a:ext cx="1148894" cy="70209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80183" y="4829292"/>
            <a:ext cx="290561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err="1" smtClean="0"/>
              <a:t>Ялгъамалар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964443" y="5657907"/>
            <a:ext cx="2519995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Нынъ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8849" y="5665023"/>
            <a:ext cx="2519995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Нинъ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solntse-animatsionnaya-kartinka-08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6668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28" y="3603224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Анамнынъ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8849" y="3521813"/>
            <a:ext cx="311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илькининъ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zhenshchina-animatsionnaya-kartinka-01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" y="4405768"/>
            <a:ext cx="1399082" cy="17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isitsa-animatsionnaya-kartinka-009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89" y="4181287"/>
            <a:ext cx="20478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88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2" grpId="0" animBg="1"/>
      <p:bldP spid="13" grpId="0" animBg="1"/>
      <p:bldP spid="18" grpId="0" animBg="1"/>
      <p:bldP spid="20" grpId="0" animBg="1"/>
      <p:bldP spid="21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932730"/>
            <a:ext cx="291514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Кимнинъ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960620" y="160579"/>
            <a:ext cx="248104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Ненинъ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0082" y="1362931"/>
            <a:ext cx="37337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Китапнынъ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саифеси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kniga-animatsionnaya-kartinka-0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56" y="3117257"/>
            <a:ext cx="3929623" cy="24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3605" y="725568"/>
            <a:ext cx="5233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Къартбабанынъ</a:t>
            </a:r>
            <a:endParaRPr lang="ru-RU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торуны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7008" y="4592552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6" name="Picture 8" descr="http://meinimmunsystem.de/wp-content/uploads/2013/12/Vieillir-oui-mais-tout-en-restant-acti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3151247" cy="20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8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zhip-animatsionnaya-kartinka-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960457" cy="18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425524"/>
            <a:ext cx="2388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нынъ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6" descr="http://2.bp.blogspot.com/_FoXyvaPSnVk/TSdvnWcbyMI/AAAAAAADz9k/e6qi9CM_Mps/s1600/2012-Ford-Focus-Electric-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7313"/>
            <a:ext cx="2664296" cy="17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baka-animatsionnaya-kartinka-07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33" y="2276872"/>
            <a:ext cx="2857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44111" y="2967334"/>
            <a:ext cx="24721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нинъ</a:t>
            </a:r>
            <a:endParaRPr lang="ru-RU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2" name="Picture 4" descr="eda-i-napitok-animatsionnaya-kartinka-02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25" y="2514520"/>
            <a:ext cx="2181142" cy="28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9873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82910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516" y="5085184"/>
            <a:ext cx="7440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Машнанынъ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копчеги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805264"/>
            <a:ext cx="679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Копекнинъ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ашыны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593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889016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Догърултув</a:t>
            </a:r>
            <a:r>
              <a:rPr lang="ru-RU" dirty="0" smtClean="0"/>
              <a:t> </a:t>
            </a:r>
            <a:r>
              <a:rPr lang="ru-RU" dirty="0" err="1" smtClean="0"/>
              <a:t>келиши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35896" y="1052736"/>
            <a:ext cx="1584176" cy="6046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Суаллер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1793" y="2583604"/>
            <a:ext cx="212305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err="1" smtClean="0"/>
              <a:t>Кимге</a:t>
            </a:r>
            <a:r>
              <a:rPr lang="ru-RU" sz="4800" dirty="0" smtClean="0"/>
              <a:t>? 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138601" y="2587710"/>
            <a:ext cx="18002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Неге? </a:t>
            </a:r>
            <a:endParaRPr lang="ru-RU" sz="4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5776" y="1772816"/>
            <a:ext cx="1512169" cy="8148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39662" y="1772816"/>
            <a:ext cx="1516514" cy="82124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5978" y="4365104"/>
            <a:ext cx="25841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Ялгъамалар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894" y="5580634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9398" y="5580633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7770" y="5580632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5588798"/>
            <a:ext cx="1732638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3440358"/>
            <a:ext cx="271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Кирпиге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434" y="3284984"/>
            <a:ext cx="3121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Феридеге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deti-animatsionnaya-kartinka-02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8" y="4112005"/>
            <a:ext cx="1099074" cy="15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zh-animatsionnaya-kartinka-006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06" y="4125038"/>
            <a:ext cx="1337747" cy="12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1" y="-27384"/>
            <a:ext cx="92060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330" y="260648"/>
            <a:ext cx="9237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Балалар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… «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Арманчыкъ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кетирдилер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24088" y="983048"/>
            <a:ext cx="7118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2.Сиз… 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ана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аш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пиширди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9391" y="1700808"/>
            <a:ext cx="85690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 </a:t>
            </a:r>
            <a:r>
              <a:rPr lang="ru-RU" sz="4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Айше</a:t>
            </a:r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бита </a:t>
            </a:r>
            <a:r>
              <a:rPr lang="ru-RU" sz="4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копек</a:t>
            </a:r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…   </a:t>
            </a:r>
            <a:r>
              <a:rPr lang="ru-RU" sz="4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аш</a:t>
            </a:r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бере</a:t>
            </a:r>
            <a:r>
              <a:rPr lang="ru-RU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26872" y="2276872"/>
            <a:ext cx="8524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Мен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ышыкъ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  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сют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берем.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kniga-animatsionnaya-kartinka-00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1658020" cy="16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henshchina-animatsionnaya-kartinka-00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81" y="4271181"/>
            <a:ext cx="2110300" cy="25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elovek-animatsionnaya-kartinka-00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96" y="2964014"/>
            <a:ext cx="3204362" cy="22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s616329.vk.me/v616329447/6ee/1l_JCofxZ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0286"/>
            <a:ext cx="2734543" cy="211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7744" y="260648"/>
            <a:ext cx="925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гъа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9038" y="913196"/>
            <a:ext cx="783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1640378"/>
            <a:ext cx="87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5147" y="2276872"/>
            <a:ext cx="1074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295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«В помощь одноклассникам»</vt:lpstr>
      <vt:lpstr>Къырымтатар тилинде алты ( 6 ) келиш бар:</vt:lpstr>
      <vt:lpstr>Баш келиши</vt:lpstr>
      <vt:lpstr>Презентация PowerPoint</vt:lpstr>
      <vt:lpstr>Саиплик келиши</vt:lpstr>
      <vt:lpstr>Презентация PowerPoint</vt:lpstr>
      <vt:lpstr>Презентация PowerPoint</vt:lpstr>
      <vt:lpstr>Догърултув келиши</vt:lpstr>
      <vt:lpstr>Презентация PowerPoint</vt:lpstr>
      <vt:lpstr>Тюшюм келиши</vt:lpstr>
      <vt:lpstr>Презентация PowerPoint</vt:lpstr>
      <vt:lpstr>Ер келиши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помощь одноклассникам»</dc:title>
  <dc:creator>Анна</dc:creator>
  <cp:lastModifiedBy>Анна</cp:lastModifiedBy>
  <cp:revision>37</cp:revision>
  <dcterms:created xsi:type="dcterms:W3CDTF">2015-12-13T16:40:38Z</dcterms:created>
  <dcterms:modified xsi:type="dcterms:W3CDTF">2015-12-15T21:17:08Z</dcterms:modified>
</cp:coreProperties>
</file>