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8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8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8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41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7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0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2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67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7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1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DE5F-7E27-4719-AB55-823C8FEB6687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12B61-F76A-408A-BB71-407968051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4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88" y="837281"/>
            <a:ext cx="5728771" cy="57287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2042319"/>
            <a:ext cx="5636964" cy="2387600"/>
          </a:xfrm>
        </p:spPr>
        <p:txBody>
          <a:bodyPr>
            <a:noAutofit/>
          </a:bodyPr>
          <a:lstStyle/>
          <a:p>
            <a:r>
              <a:rPr lang="ru-RU" dirty="0" smtClean="0"/>
              <a:t>30 апреля – День пожарной охраны 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4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7086" y="302830"/>
            <a:ext cx="8649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Почему во время пожара нельзя пользоваться лифтом?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0" y="1244905"/>
            <a:ext cx="7961524" cy="44783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62651" y="2317339"/>
            <a:ext cx="34042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Лифт во время пожара - настоящая дымовая труба, в которой легко задохнуться. Кроме того, при пожаре он может отключиться.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405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7086" y="280797"/>
            <a:ext cx="6055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Чем опасна печь в деревенском доме?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1" y="1663547"/>
            <a:ext cx="6350962" cy="42360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75084" y="2548694"/>
            <a:ext cx="36061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В деревне или на даче детям в отсутствие взрослых нельзя подходить к печке и открывать печную дверцу. От выскочившего уголька может загореться дом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15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7541" y="236729"/>
            <a:ext cx="6680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Может ли загореться искусственная елка?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80" y="1525695"/>
            <a:ext cx="5353895" cy="40154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33850" y="2333077"/>
            <a:ext cx="4560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Искусственная елка может загореться. Правда, искусственная елка разгорается не так быстро, как настоящая, но зато горящая пластмасса выделяет ядовитые вещества. </a:t>
            </a:r>
          </a:p>
        </p:txBody>
      </p:sp>
    </p:spTree>
    <p:extLst>
      <p:ext uri="{BB962C8B-B14F-4D97-AF65-F5344CB8AC3E}">
        <p14:creationId xmlns:p14="http://schemas.microsoft.com/office/powerpoint/2010/main" val="21151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9634" y="2489812"/>
            <a:ext cx="5062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249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8375" y="600760"/>
            <a:ext cx="8515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К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ак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называется профессия людей, борющихся с огнем?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93453" y="1894444"/>
            <a:ext cx="2160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(Пожарные)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6" y="2141438"/>
            <a:ext cx="6467474" cy="43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6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231" y="815459"/>
            <a:ext cx="8807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Почему пожарных вызывают по телефону именно `01`?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43725" y="2286685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`01` самый простой и короткий номер, его легко запомнить. Этот номер легко набрать даже в темноте и на ощупь.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8669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43" y="699437"/>
            <a:ext cx="5825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Почему пожарная машина красная?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19" y="1894901"/>
            <a:ext cx="5692048" cy="42690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19440" y="2691914"/>
            <a:ext cx="38779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Красная, чтобы издалека было видно, что едет пожарный автомобиль, которому необходимо уступить дорогу. Красный цвет - цвет огня.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28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3800" y="401982"/>
            <a:ext cx="4305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Как одеваются пожарные?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23" y="1498294"/>
            <a:ext cx="5972979" cy="44797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03056" y="2432229"/>
            <a:ext cx="457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Пожарные надевают брезентовый костюм. Он не горит, не намокает. Голову от ударов защищает каска, на руках рукавицы, на ногах сапоги. Для работы в огне и дыму пожарным необходим аппарат для дыхания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97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2410" y="291814"/>
            <a:ext cx="5777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Чем еще опасен пожар, кроме огня?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7" y="1542361"/>
            <a:ext cx="6734979" cy="5051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443730" y="2867649"/>
            <a:ext cx="37273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Страшнее огня бывает дым. В задымленной комнате легко заблудиться и не найти выход. Трудно дышать. </a:t>
            </a:r>
          </a:p>
        </p:txBody>
      </p:sp>
    </p:spTree>
    <p:extLst>
      <p:ext uri="{BB962C8B-B14F-4D97-AF65-F5344CB8AC3E}">
        <p14:creationId xmlns:p14="http://schemas.microsoft.com/office/powerpoint/2010/main" val="119025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0952" y="523167"/>
            <a:ext cx="6904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Чем можно тушить начинающийся пожар?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6" y="1652529"/>
            <a:ext cx="5563519" cy="41726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43147" y="2815518"/>
            <a:ext cx="3661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Пожар можно тушить огнетушителем, водой, песком, одеялом.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578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916" y="181645"/>
            <a:ext cx="7377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Что надо делать, если в квартире много дыма?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4" y="1377107"/>
            <a:ext cx="6206169" cy="46546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2039" y="2625812"/>
            <a:ext cx="4421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Необходимо смочить водой одежду, покрыть голову мокрой салфеткой, дышать через намоченную ткань, продвигаться к выходу ползком.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49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3547" y="494838"/>
            <a:ext cx="8648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Что вы станете делать, если увидели, что нижние этажи дома охвачены пламенем?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90" y="1718631"/>
            <a:ext cx="6264191" cy="4036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45704" y="2200874"/>
            <a:ext cx="32059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Смочить свою одежду и все вокруг себя, ждать помощи. Нельзя пытаться выбежать из дома, если живешь на верхних этажах. Пройдя два-три этажа, можно отравиться продуктами горения. </a:t>
            </a:r>
          </a:p>
        </p:txBody>
      </p:sp>
    </p:spTree>
    <p:extLst>
      <p:ext uri="{BB962C8B-B14F-4D97-AF65-F5344CB8AC3E}">
        <p14:creationId xmlns:p14="http://schemas.microsoft.com/office/powerpoint/2010/main" val="35801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340</Words>
  <Application>Microsoft Office PowerPoint</Application>
  <PresentationFormat>Широкоэкранный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30 апреля – День пожарной охраны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2020-04-26T07:09:33Z</dcterms:created>
  <dcterms:modified xsi:type="dcterms:W3CDTF">2020-04-26T13:30:53Z</dcterms:modified>
</cp:coreProperties>
</file>