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7" r:id="rId4"/>
    <p:sldId id="264" r:id="rId5"/>
    <p:sldId id="265" r:id="rId6"/>
    <p:sldId id="266" r:id="rId7"/>
    <p:sldId id="267" r:id="rId8"/>
    <p:sldId id="269" r:id="rId9"/>
    <p:sldId id="268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4924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0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AD3F-D1F2-42FF-A02C-4CAFCD372757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B3D4-B30B-43FE-8777-AB42C82C3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AD3F-D1F2-42FF-A02C-4CAFCD372757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B3D4-B30B-43FE-8777-AB42C82C3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AD3F-D1F2-42FF-A02C-4CAFCD372757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B3D4-B30B-43FE-8777-AB42C82C3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AD3F-D1F2-42FF-A02C-4CAFCD372757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B3D4-B30B-43FE-8777-AB42C82C3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AD3F-D1F2-42FF-A02C-4CAFCD372757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B3D4-B30B-43FE-8777-AB42C82C3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AD3F-D1F2-42FF-A02C-4CAFCD372757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B3D4-B30B-43FE-8777-AB42C82C3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AD3F-D1F2-42FF-A02C-4CAFCD372757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B3D4-B30B-43FE-8777-AB42C82C3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AD3F-D1F2-42FF-A02C-4CAFCD372757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B3D4-B30B-43FE-8777-AB42C82C3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AD3F-D1F2-42FF-A02C-4CAFCD372757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B3D4-B30B-43FE-8777-AB42C82C3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AD3F-D1F2-42FF-A02C-4CAFCD372757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B3D4-B30B-43FE-8777-AB42C82C3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AD3F-D1F2-42FF-A02C-4CAFCD372757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B3D4-B30B-43FE-8777-AB42C82C3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0AD3F-D1F2-42FF-A02C-4CAFCD372757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EB3D4-B30B-43FE-8777-AB42C82C3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конкурс МЕТОДИСТЫ\картинки\s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786874" cy="199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1785926"/>
            <a:ext cx="8643998" cy="869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kumimoji="0" lang="ru-RU" sz="28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643174" y="5286388"/>
            <a:ext cx="4286280" cy="13573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ctr"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1772816"/>
            <a:ext cx="5429288" cy="280831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 места боевой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славы Крыма»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4005064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Ни камню скорби,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Ни камню Славы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Не заменить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Погибшего солдата.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Да будет вечной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О героях память!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7"/>
            <a:ext cx="4320480" cy="333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428596" y="142852"/>
            <a:ext cx="8229600" cy="10826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214282" y="1571612"/>
            <a:ext cx="8715436" cy="507209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2656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«Севастополь – город -герой!»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2708920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Музейный историко-мемориальный комплекс Героическим защитникам Севастополя «35-я береговая батарея» создан на месте трагических событий окончания обороны города в июне-июле 1942 года.</a:t>
            </a:r>
            <a:endParaRPr lang="ru-RU" sz="2400" dirty="0"/>
          </a:p>
        </p:txBody>
      </p:sp>
      <p:pic>
        <p:nvPicPr>
          <p:cNvPr id="11" name="Picture 128" descr="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891791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860032" y="1628801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Музейный комплекс </a:t>
            </a:r>
          </a:p>
          <a:p>
            <a:r>
              <a:rPr lang="ru-RU" dirty="0" smtClean="0"/>
              <a:t>защитникам Севастополя  «35 –я береговая     батарея»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1772816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1772816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26626" name="Picture 2" descr="http://joy4mind.com/wp-content/uploads/2012/11/35-%D0%B1%D0%B0%D1%82%D0%B0%D1%80%D0%B5%D1%8F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56792"/>
            <a:ext cx="4392488" cy="3456384"/>
          </a:xfrm>
          <a:prstGeom prst="rect">
            <a:avLst/>
          </a:prstGeom>
          <a:noFill/>
        </p:spPr>
      </p:pic>
      <p:pic>
        <p:nvPicPr>
          <p:cNvPr id="26630" name="Picture 6" descr="Севастополь 35 батарея музей, помещение кубрика. Панорамное фот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5085184"/>
            <a:ext cx="6667500" cy="1440160"/>
          </a:xfrm>
          <a:prstGeom prst="rect">
            <a:avLst/>
          </a:prstGeom>
          <a:noFill/>
        </p:spPr>
      </p:pic>
      <p:pic>
        <p:nvPicPr>
          <p:cNvPr id="26632" name="Picture 8" descr="35-я береговая батаре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628800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7"/>
            <a:ext cx="4320480" cy="333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428596" y="142852"/>
            <a:ext cx="8229600" cy="10826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214282" y="1571612"/>
            <a:ext cx="8715436" cy="507209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2656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«Севастополь – город -герой!»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Штурм Сапун- горы 7 мая 1944 года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1" name="Picture 128" descr="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891791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339752" y="5517232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Диорама </a:t>
            </a:r>
          </a:p>
          <a:p>
            <a:r>
              <a:rPr lang="ru-RU" dirty="0" smtClean="0"/>
              <a:t>«Штурм Сапун-горы»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1772816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1772816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27654" name="Picture 6" descr="http://www.crimeatour.info/wp-content/uploads/447353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628800"/>
            <a:ext cx="4464496" cy="3600000"/>
          </a:xfrm>
          <a:prstGeom prst="rect">
            <a:avLst/>
          </a:prstGeom>
          <a:noFill/>
        </p:spPr>
      </p:pic>
      <p:pic>
        <p:nvPicPr>
          <p:cNvPr id="27656" name="Picture 8" descr="http://lifeglobe.net/x/entry/41/kompldiarama_thu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484784"/>
            <a:ext cx="4503178" cy="374441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716016" y="1988840"/>
            <a:ext cx="41044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7 мая 1944 года в 10 часов 30 минут советские войска перешли в наступление на участке Сапун-гора— </a:t>
            </a:r>
            <a:r>
              <a:rPr lang="ru-RU" sz="2000" dirty="0" err="1" smtClean="0"/>
              <a:t>Карань</a:t>
            </a:r>
            <a:r>
              <a:rPr lang="ru-RU" sz="2000" dirty="0" smtClean="0"/>
              <a:t>. Ожесточенными  были бои  в районе Сапун-горы, где часами длился бой за каждую траншею. Тысячи бойцов и командиров проявили в этот день невиданный героизм. </a:t>
            </a:r>
          </a:p>
          <a:p>
            <a:r>
              <a:rPr lang="ru-RU" sz="2000" dirty="0" smtClean="0"/>
              <a:t>В 19 часов 30 минут первыми вышли на гребень Сапун-горы воины 77-й и 32-й гвардейской стрелковых дивизий.</a:t>
            </a:r>
          </a:p>
          <a:p>
            <a:r>
              <a:rPr lang="ru-RU" sz="2000" dirty="0" smtClean="0"/>
              <a:t>К исходу дня 9 мая был полностью освобожден Севастополь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7"/>
            <a:ext cx="4320480" cy="333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428596" y="142852"/>
            <a:ext cx="8229600" cy="10826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214282" y="1571612"/>
            <a:ext cx="8715436" cy="507209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2656"/>
            <a:ext cx="8820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dirty="0" smtClean="0">
                <a:solidFill>
                  <a:srgbClr val="FF0000"/>
                </a:solidFill>
              </a:rPr>
              <a:t>Ещё была война, но уже думали о будущем мире!»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 smtClean="0">
              <a:solidFill>
                <a:srgbClr val="FF0000"/>
              </a:solidFill>
            </a:endParaRPr>
          </a:p>
        </p:txBody>
      </p:sp>
      <p:pic>
        <p:nvPicPr>
          <p:cNvPr id="11" name="Picture 128" descr="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077072"/>
            <a:ext cx="891791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339752" y="5517232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Ялтинская конференция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1772816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1772816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00808"/>
            <a:ext cx="43204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716016" y="1700808"/>
            <a:ext cx="39604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ЯЛТИНСКАЯ (КРЫМСКАЯ) КОНФЕРЕНЦИЯ руководителей трех держав — союзников по Антигитлеровской коалиции: от СССР — И. В. Сталин, США — Ф. Д. Рузвельт, Великобритании — У. Черчилль — состоялась 4—11 февраля 1945 г. в Ялте (Крым) на завершающем этапе Второй мировой войны 1939-1945 гг.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7"/>
            <a:ext cx="4320480" cy="333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428596" y="142852"/>
            <a:ext cx="8229600" cy="10826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214282" y="1571612"/>
            <a:ext cx="8715436" cy="507209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2656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Память о них вечна!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 smtClean="0">
              <a:solidFill>
                <a:srgbClr val="FF0000"/>
              </a:solidFill>
            </a:endParaRPr>
          </a:p>
        </p:txBody>
      </p:sp>
      <p:pic>
        <p:nvPicPr>
          <p:cNvPr id="11" name="Picture 128" descr="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284984"/>
            <a:ext cx="891791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339752" y="5517232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Аллея Славы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1772816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1772816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29698" name="Picture 2" descr="http://3.bp.blogspot.com/_k8RCq9ZIB18/THaGtQgpDfI/AAAAAAAAACs/lH2zBjxt_Jg/s400/%D0%98%D0%B7%D0%BE%D0%B1%D1%80%D0%B0%D0%B6%D0%B5%D0%BD%D0%B8%D0%B5+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00808"/>
            <a:ext cx="4320480" cy="3240360"/>
          </a:xfrm>
          <a:prstGeom prst="rect">
            <a:avLst/>
          </a:prstGeom>
          <a:noFill/>
        </p:spPr>
      </p:pic>
      <p:pic>
        <p:nvPicPr>
          <p:cNvPr id="29700" name="Picture 4" descr="http://4.bp.blogspot.com/_k8RCq9ZIB18/THaGx8_IyMI/AAAAAAAAAC0/h9AWEYzPXZY/s400/%D0%98%D0%B7%D0%BE%D0%B1%D1%80%D0%B0%D0%B6%D0%B5%D0%BD%D0%B8%D0%B5+0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700808"/>
            <a:ext cx="4320480" cy="331236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788024" y="1859340"/>
            <a:ext cx="38164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Аллея славы расположена возле Вечного огня в </a:t>
            </a:r>
            <a:r>
              <a:rPr lang="ru-RU" sz="2000" dirty="0" err="1" smtClean="0"/>
              <a:t>Гагаринском</a:t>
            </a:r>
            <a:r>
              <a:rPr lang="ru-RU" sz="2000" dirty="0" smtClean="0"/>
              <a:t> парке.</a:t>
            </a:r>
          </a:p>
          <a:p>
            <a:r>
              <a:rPr lang="ru-RU" sz="2000" dirty="0" smtClean="0"/>
              <a:t>Аллея состоит из 10 гранитных плит, на которых высечены имена 54 </a:t>
            </a:r>
            <a:r>
              <a:rPr lang="ru-RU" sz="2000" dirty="0" err="1" smtClean="0"/>
              <a:t>симферопольцев</a:t>
            </a:r>
            <a:r>
              <a:rPr lang="ru-RU" sz="2000" dirty="0" smtClean="0"/>
              <a:t>, удостоенных звания Героев Советского Союза, имена 4 кавалеров Орденов Славы 3-х степеней, и 2 ветеранов, награжденных 4-мя медалями "За отвагу", возглавляет список героев дважды Герой Советского союза </a:t>
            </a:r>
            <a:r>
              <a:rPr lang="ru-RU" sz="2000" dirty="0" err="1" smtClean="0"/>
              <a:t>Амет-Хан</a:t>
            </a:r>
            <a:r>
              <a:rPr lang="ru-RU" sz="2000" dirty="0" smtClean="0"/>
              <a:t> Султан.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1288"/>
            <a:ext cx="9475788" cy="699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7"/>
            <a:ext cx="4320480" cy="333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428596" y="142852"/>
            <a:ext cx="8229600" cy="10826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214282" y="1571612"/>
            <a:ext cx="8715436" cy="507209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1" name="Picture 128" descr="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3988" y="1412776"/>
            <a:ext cx="891791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51520" y="0"/>
            <a:ext cx="86409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Перекоп — боевая слава прошлого века</a:t>
            </a:r>
            <a:endParaRPr lang="ru-RU" sz="4000" b="1" dirty="0"/>
          </a:p>
        </p:txBody>
      </p:sp>
      <p:pic>
        <p:nvPicPr>
          <p:cNvPr id="15" name="Picture 2" descr="https://crimeanphotos.files.wordpress.com/2008/04/img_22992.jpg?w=4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12776"/>
            <a:ext cx="4248472" cy="527685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572000" y="1700808"/>
            <a:ext cx="457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годы Великой Отечественной войны Перекоп снова стал ареной жестоких </a:t>
            </a:r>
            <a:r>
              <a:rPr lang="ru-RU" sz="2000" dirty="0" err="1" smtClean="0"/>
              <a:t>боёв.В</a:t>
            </a:r>
            <a:r>
              <a:rPr lang="ru-RU" sz="2000" dirty="0" smtClean="0"/>
              <a:t> 1941г. 156-я стрелковая дивизия генерала П.В.Черняева обороняла </a:t>
            </a:r>
            <a:r>
              <a:rPr lang="ru-RU" sz="2000" dirty="0" err="1" smtClean="0"/>
              <a:t>Перекопские</a:t>
            </a:r>
            <a:r>
              <a:rPr lang="ru-RU" sz="2000" dirty="0" smtClean="0"/>
              <a:t> позиции от фашистских войск под командованием </a:t>
            </a:r>
            <a:r>
              <a:rPr lang="ru-RU" sz="2000" dirty="0" err="1" smtClean="0"/>
              <a:t>Манштейна</a:t>
            </a:r>
            <a:r>
              <a:rPr lang="ru-RU" sz="2000" dirty="0" smtClean="0"/>
              <a:t>. Гитлеровцы имели троекратный перевес </a:t>
            </a:r>
            <a:r>
              <a:rPr lang="ru-RU" sz="2000" dirty="0" err="1" smtClean="0"/>
              <a:t>си.После</a:t>
            </a:r>
            <a:r>
              <a:rPr lang="ru-RU" sz="2000" dirty="0" smtClean="0"/>
              <a:t> 9 дней упорных сражений, 28 сентября , советские войска оставили </a:t>
            </a:r>
            <a:r>
              <a:rPr lang="ru-RU" sz="2000" dirty="0" err="1" smtClean="0"/>
              <a:t>Перекопские</a:t>
            </a:r>
            <a:r>
              <a:rPr lang="ru-RU" sz="2000" dirty="0" smtClean="0"/>
              <a:t> позиции.</a:t>
            </a:r>
          </a:p>
          <a:p>
            <a:r>
              <a:rPr lang="ru-RU" sz="2000" dirty="0" smtClean="0"/>
              <a:t>В ноябре 1943г. войска 4-го Украинского фронта под командованием генерала армии Ф. </a:t>
            </a:r>
            <a:r>
              <a:rPr lang="ru-RU" sz="2000" dirty="0" err="1" smtClean="0"/>
              <a:t>И.Толбухина</a:t>
            </a:r>
            <a:r>
              <a:rPr lang="ru-RU" sz="2000" dirty="0" smtClean="0"/>
              <a:t>, прорвав оборону противника у реки Молочной, вышли к Перекопу. 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7"/>
            <a:ext cx="4320480" cy="333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428596" y="142852"/>
            <a:ext cx="8229600" cy="10826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214282" y="1571612"/>
            <a:ext cx="8715436" cy="507209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2656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Бессмертный Полк на </a:t>
            </a:r>
            <a:r>
              <a:rPr lang="ru-RU" sz="3600" b="1" dirty="0" err="1" smtClean="0">
                <a:solidFill>
                  <a:srgbClr val="FF0000"/>
                </a:solidFill>
              </a:rPr>
              <a:t>перекопской</a:t>
            </a:r>
            <a:r>
              <a:rPr lang="ru-RU" sz="3600" b="1" dirty="0" smtClean="0">
                <a:solidFill>
                  <a:srgbClr val="FF0000"/>
                </a:solidFill>
              </a:rPr>
              <a:t> земле.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kprfreskom.ru/sites/default/files/img_43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4104456" cy="33123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1" name="Picture 128" descr="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3988" y="1412776"/>
            <a:ext cx="891791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644008" y="1700809"/>
            <a:ext cx="4176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братской могиле захоронены останки 47 воинов 417-го стрелкового полка 156-й стрелковой дивизии (командир полковник Юхимчук А.Х.) и 271-й стрелковой дивизии 51-й армии, 1-го батальона 7-й бригады морской пехоты (командир капитан Г.Ф.Сомин), погибшие в октябре 1941 года в упорных боях у села Асе (ныне Пролетарка) с немецко-фашистскими захватчиками. В 1967 году на могиле установлен памятник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7"/>
            <a:ext cx="4320480" cy="333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428596" y="142852"/>
            <a:ext cx="8229600" cy="10826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214282" y="1571612"/>
            <a:ext cx="8715436" cy="507209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2656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Керчь – город-герой!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1" name="Picture 128" descr="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636912"/>
            <a:ext cx="891791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Город-герой Керчь, гора Митрида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12776"/>
            <a:ext cx="4320480" cy="432048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411760" y="6165304"/>
            <a:ext cx="3503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Обелиск Славы на горе Митридат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1700808"/>
            <a:ext cx="432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Керчь была одним из первых городов, попавших под удар немецко-фашистских войск в начале войны. За все время через нее четырежды проходила линия фронта и за годы войны город был дважды оккупирован немецко-фашистскими войсками, в результате чего было убито 15 тысяч мирных жителей.</a:t>
            </a:r>
          </a:p>
          <a:p>
            <a:r>
              <a:rPr lang="ru-RU" dirty="0" smtClean="0"/>
              <a:t>Символом города-героя Керчи стал </a:t>
            </a:r>
            <a:r>
              <a:rPr lang="ru-RU" dirty="0" err="1" smtClean="0"/>
              <a:t>Облелиск</a:t>
            </a:r>
            <a:r>
              <a:rPr lang="ru-RU" dirty="0" smtClean="0"/>
              <a:t> Славы на горе Митридат. Монумент посвящен павшим в сражениях за освобождение Крыма в период с ноября 1944 г по апрель 1944 г. Открытый 8 августа 1944 г, он стал первым памятником ВОВ на территории СССР.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7"/>
            <a:ext cx="4320480" cy="333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428596" y="142852"/>
            <a:ext cx="8229600" cy="10826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214282" y="1571612"/>
            <a:ext cx="8715436" cy="507209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2656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«Огненная земля»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1" name="Picture 128" descr="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636912"/>
            <a:ext cx="891791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411760" y="6165304"/>
            <a:ext cx="424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Парус – памятник </a:t>
            </a:r>
            <a:r>
              <a:rPr lang="ru-RU" dirty="0" err="1" smtClean="0"/>
              <a:t>Эльтигенскому</a:t>
            </a:r>
            <a:r>
              <a:rPr lang="ru-RU" dirty="0" smtClean="0"/>
              <a:t> десанту</a:t>
            </a:r>
            <a:endParaRPr lang="ru-RU" dirty="0"/>
          </a:p>
        </p:txBody>
      </p:sp>
      <p:pic>
        <p:nvPicPr>
          <p:cNvPr id="22530" name="Picture 2" descr="Город-герой Керчь, обелиск Пару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628800"/>
            <a:ext cx="4272475" cy="338437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716016" y="1772816"/>
            <a:ext cx="39604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Самой крупной десантной операцией во времена войны был </a:t>
            </a:r>
            <a:r>
              <a:rPr lang="ru-RU" dirty="0" err="1" smtClean="0"/>
              <a:t>Керченско-феодосийский</a:t>
            </a:r>
            <a:r>
              <a:rPr lang="ru-RU" dirty="0" smtClean="0"/>
              <a:t> десант.</a:t>
            </a:r>
          </a:p>
          <a:p>
            <a:r>
              <a:rPr lang="ru-RU" dirty="0" smtClean="0"/>
              <a:t>Ночью, 1 ноября 1943 года, 18 автоматчиков заняли небольшой курган у поселка </a:t>
            </a:r>
            <a:r>
              <a:rPr lang="ru-RU" dirty="0" err="1" smtClean="0"/>
              <a:t>Эльтиген</a:t>
            </a:r>
            <a:r>
              <a:rPr lang="ru-RU" dirty="0" smtClean="0"/>
              <a:t>. Все эти герои погибли на взятом плацдарме, но не пропустили врага. Продолжавшийся 40 дней непрерывный бой вошел в историю под названием «Огненная земля». Этот подвиг, с которого началось освобождение Керченского пролива, положил начало освобождению Крымского полуострова.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7"/>
            <a:ext cx="4320480" cy="333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428596" y="142852"/>
            <a:ext cx="8229600" cy="10826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214282" y="1571612"/>
            <a:ext cx="8715436" cy="507209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2656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«Умираем, но в плен не сдадимся!»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1" name="Picture 128" descr="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636912"/>
            <a:ext cx="891791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95736" y="5229200"/>
            <a:ext cx="2592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Композиция над музеем  обороны </a:t>
            </a:r>
            <a:r>
              <a:rPr lang="ru-RU" dirty="0" err="1" smtClean="0"/>
              <a:t>Аджимушкайских</a:t>
            </a:r>
            <a:r>
              <a:rPr lang="ru-RU" dirty="0" smtClean="0"/>
              <a:t> каменоломен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1772816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3554" name="Picture 2" descr="Город-герой Керчь, Аджимушкайские каменоломн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00808"/>
            <a:ext cx="4320480" cy="345638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788024" y="1772816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Защитники Керчи ели траву, слизывали воду со стен, задыхались от газа, но не сдались!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2636912"/>
            <a:ext cx="4427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16 мая 1942 года, после того как наши войска отступили через Керченский пролив на «материк», начальник отдела военной подготовки штаба Крымского фронта полковник Павел Ягунов вместе с будущей подземной армией, не успевшей эвакуироваться, спустился в подземелья </a:t>
            </a:r>
            <a:r>
              <a:rPr lang="ru-RU" dirty="0" err="1" smtClean="0"/>
              <a:t>Аджимушкайских</a:t>
            </a:r>
            <a:r>
              <a:rPr lang="ru-RU" dirty="0" smtClean="0"/>
              <a:t> каменоломен.</a:t>
            </a:r>
          </a:p>
          <a:p>
            <a:r>
              <a:rPr lang="ru-RU" dirty="0" smtClean="0"/>
              <a:t>Их было 15 тысяч, в том числе 2 тысячи - гражданские жители Керчи.</a:t>
            </a:r>
          </a:p>
          <a:p>
            <a:r>
              <a:rPr lang="ru-RU" dirty="0" smtClean="0"/>
              <a:t>Оборона в каменоломнях </a:t>
            </a:r>
            <a:r>
              <a:rPr lang="ru-RU" dirty="0" err="1" smtClean="0"/>
              <a:t>Аджимушкая</a:t>
            </a:r>
            <a:r>
              <a:rPr lang="ru-RU" dirty="0" smtClean="0"/>
              <a:t> длилась 170 суток.</a:t>
            </a:r>
          </a:p>
          <a:p>
            <a:r>
              <a:rPr lang="ru-RU" dirty="0" smtClean="0"/>
              <a:t>Именно здесь фашисты впервые применили </a:t>
            </a:r>
            <a:r>
              <a:rPr lang="ru-RU" dirty="0" err="1" smtClean="0"/>
              <a:t>нервно-паралитический</a:t>
            </a:r>
            <a:r>
              <a:rPr lang="ru-RU" dirty="0" smtClean="0"/>
              <a:t> газ.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09113" cy="73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7"/>
            <a:ext cx="4320480" cy="333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428596" y="142852"/>
            <a:ext cx="8229600" cy="10826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214282" y="1571612"/>
            <a:ext cx="8715436" cy="507209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2656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«Севастополь – город -герой!»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1" name="Picture 128" descr="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891791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95736" y="5229200"/>
            <a:ext cx="2592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Обелиск города -героя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1772816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1772816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1844824"/>
            <a:ext cx="4427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Героическая оборона Севастополя продолжалась 250 дней (сентябрь 1941 – июль 1942 гг.)</a:t>
            </a:r>
            <a:endParaRPr lang="ru-RU" sz="2400" dirty="0"/>
          </a:p>
        </p:txBody>
      </p:sp>
      <p:pic>
        <p:nvPicPr>
          <p:cNvPr id="25602" name="Picture 2" descr="https://pp.vk.me/c607129/v607129271/8111/YZyy9toihM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1628800"/>
            <a:ext cx="4464496" cy="3522738"/>
          </a:xfrm>
          <a:prstGeom prst="rect">
            <a:avLst/>
          </a:prstGeom>
          <a:noFill/>
        </p:spPr>
      </p:pic>
      <p:pic>
        <p:nvPicPr>
          <p:cNvPr id="25604" name="Picture 4" descr="http://static.panoramio.com/photos/large/806695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356992"/>
            <a:ext cx="3642656" cy="237626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355976" y="5877272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Мемориал героической обороны Севастополя 1941-1942 гг.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671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RUSLAN</cp:lastModifiedBy>
  <cp:revision>35</cp:revision>
  <dcterms:created xsi:type="dcterms:W3CDTF">2012-04-29T04:05:35Z</dcterms:created>
  <dcterms:modified xsi:type="dcterms:W3CDTF">2016-09-22T17:03:35Z</dcterms:modified>
</cp:coreProperties>
</file>