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5070-9D6F-40F9-8581-0E8932919CF7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CE3B-D7A9-4DEF-8A4B-52862B064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85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5070-9D6F-40F9-8581-0E8932919CF7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CE3B-D7A9-4DEF-8A4B-52862B064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33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5070-9D6F-40F9-8581-0E8932919CF7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CE3B-D7A9-4DEF-8A4B-52862B064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24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5070-9D6F-40F9-8581-0E8932919CF7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CE3B-D7A9-4DEF-8A4B-52862B064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68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5070-9D6F-40F9-8581-0E8932919CF7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CE3B-D7A9-4DEF-8A4B-52862B064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03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5070-9D6F-40F9-8581-0E8932919CF7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CE3B-D7A9-4DEF-8A4B-52862B064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66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5070-9D6F-40F9-8581-0E8932919CF7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CE3B-D7A9-4DEF-8A4B-52862B064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72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5070-9D6F-40F9-8581-0E8932919CF7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CE3B-D7A9-4DEF-8A4B-52862B064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8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5070-9D6F-40F9-8581-0E8932919CF7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CE3B-D7A9-4DEF-8A4B-52862B064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20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5070-9D6F-40F9-8581-0E8932919CF7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CE3B-D7A9-4DEF-8A4B-52862B064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5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5070-9D6F-40F9-8581-0E8932919CF7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CE3B-D7A9-4DEF-8A4B-52862B064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62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A5070-9D6F-40F9-8581-0E8932919CF7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DCE3B-D7A9-4DEF-8A4B-52862B064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07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56" y="17146"/>
            <a:ext cx="9144000" cy="684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620688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cs typeface="Aharoni" panose="02010803020104030203" pitchFamily="2" charset="-79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cs typeface="Aharoni" panose="02010803020104030203" pitchFamily="2" charset="-79"/>
              </a:rPr>
              <a:t>                 </a:t>
            </a:r>
            <a:r>
              <a:rPr lang="ru-RU" sz="4400" dirty="0" err="1" smtClean="0">
                <a:solidFill>
                  <a:srgbClr val="FF0000"/>
                </a:solidFill>
                <a:cs typeface="Aharoni" panose="02010803020104030203" pitchFamily="2" charset="-79"/>
              </a:rPr>
              <a:t>Селямлашув</a:t>
            </a:r>
            <a:endParaRPr lang="ru-RU" sz="4400" dirty="0" smtClean="0">
              <a:solidFill>
                <a:srgbClr val="FF0000"/>
              </a:solidFill>
              <a:cs typeface="Aharoni" panose="02010803020104030203" pitchFamily="2" charset="-79"/>
            </a:endParaRPr>
          </a:p>
          <a:p>
            <a:endParaRPr lang="ru-RU" sz="4400" dirty="0" smtClean="0">
              <a:solidFill>
                <a:schemeClr val="accent6">
                  <a:lumMod val="75000"/>
                </a:schemeClr>
              </a:solidFill>
              <a:cs typeface="Aharoni" panose="02010803020104030203" pitchFamily="2" charset="-79"/>
            </a:endParaRPr>
          </a:p>
          <a:p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Илимизни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 пек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севемиз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,</a:t>
            </a:r>
          </a:p>
          <a:p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Тилимизни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огренемиз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.</a:t>
            </a:r>
          </a:p>
          <a:p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Аджаиптир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илимиз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,</a:t>
            </a:r>
          </a:p>
          <a:p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Джандан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азиз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тилимиз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!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940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" y="0"/>
            <a:ext cx="9116113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900" dirty="0" err="1" smtClean="0">
                <a:solidFill>
                  <a:schemeClr val="tx2">
                    <a:lumMod val="50000"/>
                  </a:schemeClr>
                </a:solidFill>
              </a:rPr>
              <a:t>Сеслерни</a:t>
            </a:r>
            <a:r>
              <a:rPr lang="ru-RU" sz="49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900" dirty="0" err="1" smtClean="0">
                <a:solidFill>
                  <a:schemeClr val="tx2">
                    <a:lumMod val="50000"/>
                  </a:schemeClr>
                </a:solidFill>
              </a:rPr>
              <a:t>эки</a:t>
            </a:r>
            <a:r>
              <a:rPr lang="ru-RU" sz="49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900" dirty="0" err="1" smtClean="0">
                <a:solidFill>
                  <a:schemeClr val="tx2">
                    <a:lumMod val="50000"/>
                  </a:schemeClr>
                </a:solidFill>
              </a:rPr>
              <a:t>группагъа</a:t>
            </a:r>
            <a:r>
              <a:rPr lang="ru-RU" sz="49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900" dirty="0" err="1" smtClean="0">
                <a:solidFill>
                  <a:schemeClr val="tx2">
                    <a:lumMod val="50000"/>
                  </a:schemeClr>
                </a:solidFill>
              </a:rPr>
              <a:t>болюнъиз</a:t>
            </a:r>
            <a:endParaRPr lang="ru-RU" sz="49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49289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[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у][с][и][ы][п][д][й][а][р][л]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3244334"/>
            <a:ext cx="420789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[у] [и] [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[а]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72418" y="3244334"/>
            <a:ext cx="456793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[с] [п] [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[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[р] [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л]</a:t>
            </a:r>
          </a:p>
        </p:txBody>
      </p:sp>
    </p:spTree>
    <p:extLst>
      <p:ext uri="{BB962C8B-B14F-4D97-AF65-F5344CB8AC3E}">
        <p14:creationId xmlns:p14="http://schemas.microsoft.com/office/powerpoint/2010/main" val="99231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31" y="20942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30425"/>
            <a:ext cx="8350696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Рефлексия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иятта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озь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элинъизни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чизинъиз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пармакълар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дерс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ичюн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дуйгъуларынъызы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язынъыз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пармакъ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«Мен </a:t>
            </a:r>
            <a:r>
              <a:rPr lang="ru-RU" sz="3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ичюн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муим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меракълы</a:t>
            </a: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Ишарет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пармакъ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Манъа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къыйын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эди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…»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пармакъ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«Мен </a:t>
            </a:r>
            <a:r>
              <a:rPr lang="ru-RU" sz="3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ичюн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етерли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дегиль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…»</a:t>
            </a:r>
            <a:br>
              <a:rPr lang="ru-RU" sz="3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Адсыз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пармакъ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«Мен </a:t>
            </a:r>
            <a:r>
              <a:rPr lang="ru-RU" sz="3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бегендим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…»</a:t>
            </a:r>
            <a:br>
              <a:rPr lang="ru-RU" sz="3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Чинатий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пармакъ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Меним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теклифлерим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8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00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Сёз</a:t>
            </a:r>
            <a:r>
              <a:rPr lang="ru-RU" b="1" dirty="0" smtClean="0">
                <a:solidFill>
                  <a:srgbClr val="C00000"/>
                </a:solidFill>
              </a:rPr>
              <a:t> диктанты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4040188" cy="720080"/>
          </a:xfrm>
        </p:spPr>
        <p:txBody>
          <a:bodyPr>
            <a:noAutofit/>
          </a:bodyPr>
          <a:lstStyle/>
          <a:p>
            <a:r>
              <a:rPr lang="ru-RU" sz="4000" dirty="0" smtClean="0"/>
              <a:t> </a:t>
            </a:r>
            <a:r>
              <a:rPr lang="ru-RU" sz="4000" dirty="0" err="1" smtClean="0"/>
              <a:t>дефтер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5517232"/>
            <a:ext cx="4040188" cy="608930"/>
          </a:xfrm>
        </p:spPr>
        <p:txBody>
          <a:bodyPr>
            <a:noAutofit/>
          </a:bodyPr>
          <a:lstStyle/>
          <a:p>
            <a:r>
              <a:rPr lang="ru-RU" sz="4000" dirty="0" smtClean="0"/>
              <a:t>       </a:t>
            </a:r>
            <a:r>
              <a:rPr lang="ru-RU" sz="4000" b="1" dirty="0" err="1" smtClean="0"/>
              <a:t>ястыкъ</a:t>
            </a:r>
            <a:endParaRPr lang="ru-RU" sz="4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72200" y="3313716"/>
            <a:ext cx="2314600" cy="547332"/>
          </a:xfrm>
        </p:spPr>
        <p:txBody>
          <a:bodyPr>
            <a:normAutofit fontScale="85000" lnSpcReduction="20000"/>
          </a:bodyPr>
          <a:lstStyle/>
          <a:p>
            <a:r>
              <a:rPr lang="ru-RU" sz="4000" dirty="0" err="1" smtClean="0"/>
              <a:t>байракъ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6021288"/>
            <a:ext cx="4041775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/>
              <a:t>    </a:t>
            </a:r>
            <a:r>
              <a:rPr lang="ru-RU" sz="4000" b="1" dirty="0" err="1" smtClean="0"/>
              <a:t>мелевше</a:t>
            </a:r>
            <a:endParaRPr lang="ru-RU" sz="4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448272" cy="205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3384376" cy="218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31928"/>
            <a:ext cx="2664296" cy="198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2592288" cy="194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2541587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31840" y="3244334"/>
            <a:ext cx="31236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/>
              <a:t>шефтали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22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428"/>
            <a:ext cx="9144000" cy="67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916833"/>
            <a:ext cx="6838528" cy="1683618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Мевзу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… 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0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93"/>
            <a:ext cx="90594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  О  С  И           </a:t>
            </a:r>
            <a: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 Е  Я  Ы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  С   З  В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  Т  Л  К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 М  Д  Б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 Р  Е  Ю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8640"/>
            <a:ext cx="6400800" cy="5450160"/>
          </a:xfrm>
        </p:spPr>
        <p:txBody>
          <a:bodyPr>
            <a:normAutofit/>
          </a:bodyPr>
          <a:lstStyle/>
          <a:p>
            <a:endParaRPr lang="ru-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3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76" y="0"/>
            <a:ext cx="9059472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7"/>
            <a:ext cx="7772400" cy="2979763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CC3300"/>
                </a:solidFill>
              </a:rPr>
              <a:t/>
            </a:r>
            <a:br>
              <a:rPr lang="ru-RU" sz="6000" dirty="0" smtClean="0">
                <a:solidFill>
                  <a:srgbClr val="CC3300"/>
                </a:solidFill>
              </a:rPr>
            </a:br>
            <a:r>
              <a:rPr lang="ru-RU" sz="6000" dirty="0" err="1" smtClean="0">
                <a:solidFill>
                  <a:srgbClr val="CC3300"/>
                </a:solidFill>
              </a:rPr>
              <a:t>Тапмаджа</a:t>
            </a:r>
            <a:r>
              <a:rPr lang="ru-RU" sz="6000" dirty="0" smtClean="0">
                <a:solidFill>
                  <a:srgbClr val="CC3300"/>
                </a:solidFill>
              </a:rPr>
              <a:t/>
            </a:r>
            <a:br>
              <a:rPr lang="ru-RU" sz="6000" dirty="0" smtClean="0">
                <a:solidFill>
                  <a:srgbClr val="CC33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err="1" smtClean="0"/>
              <a:t>Сес</a:t>
            </a:r>
            <a:r>
              <a:rPr lang="ru-RU" sz="5300" dirty="0" smtClean="0"/>
              <a:t> </a:t>
            </a:r>
            <a:r>
              <a:rPr lang="ru-RU" sz="5300" dirty="0" err="1"/>
              <a:t>дигиль</a:t>
            </a:r>
            <a:r>
              <a:rPr lang="ru-RU" sz="5300" dirty="0"/>
              <a:t>, о, </a:t>
            </a:r>
            <a:r>
              <a:rPr lang="ru-RU" sz="5300" dirty="0" err="1"/>
              <a:t>языла</a:t>
            </a:r>
            <a:r>
              <a:rPr lang="ru-RU" sz="5300" dirty="0"/>
              <a:t/>
            </a:r>
            <a:br>
              <a:rPr lang="ru-RU" sz="5300" dirty="0"/>
            </a:br>
            <a:r>
              <a:rPr lang="ru-RU" sz="5300" dirty="0" err="1"/>
              <a:t>Дефтерде</a:t>
            </a:r>
            <a:r>
              <a:rPr lang="ru-RU" sz="5300" dirty="0"/>
              <a:t> </a:t>
            </a:r>
            <a:r>
              <a:rPr lang="ru-RU" sz="5300" dirty="0" err="1"/>
              <a:t>ве</a:t>
            </a:r>
            <a:r>
              <a:rPr lang="ru-RU" sz="5300" dirty="0"/>
              <a:t> </a:t>
            </a:r>
            <a:r>
              <a:rPr lang="ru-RU" sz="5300" dirty="0" err="1"/>
              <a:t>китапта</a:t>
            </a:r>
            <a:r>
              <a:rPr lang="ru-RU" sz="5300" dirty="0"/>
              <a:t>.</a:t>
            </a:r>
            <a:br>
              <a:rPr lang="ru-RU" sz="5300" dirty="0"/>
            </a:br>
            <a:r>
              <a:rPr lang="ru-RU" sz="5300" dirty="0" err="1"/>
              <a:t>Топлар</a:t>
            </a:r>
            <a:r>
              <a:rPr lang="ru-RU" sz="5300" dirty="0"/>
              <a:t> эр </a:t>
            </a:r>
            <a:r>
              <a:rPr lang="ru-RU" sz="5300" dirty="0" err="1"/>
              <a:t>кесни</a:t>
            </a:r>
            <a:r>
              <a:rPr lang="ru-RU" sz="5300" dirty="0"/>
              <a:t> </a:t>
            </a:r>
            <a:r>
              <a:rPr lang="ru-RU" sz="5300" dirty="0" err="1" smtClean="0"/>
              <a:t>Элифбе</a:t>
            </a:r>
            <a:r>
              <a:rPr lang="ru-RU" sz="5300" dirty="0"/>
              <a:t/>
            </a:r>
            <a:br>
              <a:rPr lang="ru-RU" sz="5300" dirty="0"/>
            </a:br>
            <a:r>
              <a:rPr lang="ru-RU" sz="5300" dirty="0" err="1" smtClean="0"/>
              <a:t>Сыранен</a:t>
            </a:r>
            <a:r>
              <a:rPr lang="ru-RU" sz="5300" dirty="0" smtClean="0"/>
              <a:t> </a:t>
            </a:r>
            <a:r>
              <a:rPr lang="ru-RU" sz="5300" dirty="0" err="1"/>
              <a:t>турар</a:t>
            </a:r>
            <a:r>
              <a:rPr lang="ru-RU" sz="5300" dirty="0"/>
              <a:t> </a:t>
            </a:r>
            <a:r>
              <a:rPr lang="ru-RU" sz="5300" dirty="0" smtClean="0"/>
              <a:t>…</a:t>
            </a:r>
            <a:endParaRPr lang="ru-RU" sz="5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8601000" cy="17526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                          </a:t>
            </a:r>
            <a:r>
              <a:rPr lang="ru-RU" sz="4800" dirty="0" err="1" smtClean="0">
                <a:solidFill>
                  <a:srgbClr val="002060"/>
                </a:solidFill>
              </a:rPr>
              <a:t>арифлер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7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"/>
            <a:ext cx="9144000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Autofit/>
          </a:bodyPr>
          <a:lstStyle/>
          <a:p>
            <a:r>
              <a:rPr lang="ru-RU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Мевзу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Сеслер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арифлер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80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6466706" cy="550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3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" y="0"/>
            <a:ext cx="90873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76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7150"/>
            <a:ext cx="9113837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088231"/>
          </a:xfrm>
        </p:spPr>
        <p:txBody>
          <a:bodyPr>
            <a:normAutofit/>
          </a:bodyPr>
          <a:lstStyle/>
          <a:p>
            <a:r>
              <a:rPr lang="ru-RU" sz="6600" b="1" dirty="0" err="1" smtClean="0">
                <a:solidFill>
                  <a:srgbClr val="7030A0"/>
                </a:solidFill>
              </a:rPr>
              <a:t>Группаларда</a:t>
            </a:r>
            <a:r>
              <a:rPr lang="ru-RU" sz="6600" b="1" dirty="0" smtClean="0">
                <a:solidFill>
                  <a:srgbClr val="7030A0"/>
                </a:solidFill>
              </a:rPr>
              <a:t> </a:t>
            </a:r>
            <a:r>
              <a:rPr lang="ru-RU" sz="6600" b="1" smtClean="0">
                <a:solidFill>
                  <a:srgbClr val="7030A0"/>
                </a:solidFill>
              </a:rPr>
              <a:t>иш</a:t>
            </a:r>
            <a:endParaRPr lang="ru-RU" sz="66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984775" cy="494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4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106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Сёз диктанты</vt:lpstr>
      <vt:lpstr> Мевзу:     …  ве  … .</vt:lpstr>
      <vt:lpstr>Э  О  С  И                     А  Е  Я  Ы Р  С   З  В П  Т  Л  К Е  М  Д  Б А  Р  Е  Ю</vt:lpstr>
      <vt:lpstr> Тапмаджа  Сес дигиль, о, языла Дефтерде ве китапта. Топлар эр кесни Элифбе Сыранен турар …</vt:lpstr>
      <vt:lpstr>Мевзу: Сеслер ве арифлер</vt:lpstr>
      <vt:lpstr>Презентация PowerPoint</vt:lpstr>
      <vt:lpstr>Презентация PowerPoint</vt:lpstr>
      <vt:lpstr>Группаларда иш</vt:lpstr>
      <vt:lpstr>  Сеслерни эки группагъа болюнъиз</vt:lpstr>
      <vt:lpstr>                      Рефлексия      Киятта озь элинъизни чизинъиз ве пармакълар ичинде дерс ичюн дуйгъуларынъызы язынъыз.   Баш пармакъ – «Мен ичюн муим ве меракълы…» Ишарет пармакъ – «Манъа къыйын эди …» Орта пармакъ –  «Мен ичюн етерли дегиль …» Адсыз пармакъ – «Мен бегендим …» Чинатий пармакъ  –  «Меним теклифлерим …»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20</cp:revision>
  <dcterms:created xsi:type="dcterms:W3CDTF">2020-09-20T21:19:35Z</dcterms:created>
  <dcterms:modified xsi:type="dcterms:W3CDTF">2020-09-24T21:06:34Z</dcterms:modified>
</cp:coreProperties>
</file>