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16"/>
  </p:notesMasterIdLst>
  <p:sldIdLst>
    <p:sldId id="256" r:id="rId3"/>
    <p:sldId id="267" r:id="rId4"/>
    <p:sldId id="268" r:id="rId5"/>
    <p:sldId id="257" r:id="rId6"/>
    <p:sldId id="258" r:id="rId7"/>
    <p:sldId id="259" r:id="rId8"/>
    <p:sldId id="266" r:id="rId9"/>
    <p:sldId id="264" r:id="rId10"/>
    <p:sldId id="260" r:id="rId11"/>
    <p:sldId id="261" r:id="rId12"/>
    <p:sldId id="262" r:id="rId13"/>
    <p:sldId id="263" r:id="rId14"/>
    <p:sldId id="26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6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CFFEA-9745-418B-90E4-3946CE1178A1}" type="datetimeFigureOut">
              <a:rPr lang="ru-RU" smtClean="0"/>
              <a:t>13.12.2019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13120-3A3F-46C3-903B-476F0F3191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67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13120-3A3F-46C3-903B-476F0F31918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956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12/13/2019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wav"/><Relationship Id="rId7" Type="http://schemas.openxmlformats.org/officeDocument/2006/relationships/image" Target="../media/image1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img2.goodfon.ru/original/2560x1600/1/9b/priroda-more-okean-vo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1218" y="2458942"/>
            <a:ext cx="6400800" cy="81649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800" b="1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боюнджа</a:t>
            </a:r>
            <a:r>
              <a:rPr lang="ru-RU" sz="4800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4800" b="1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сеяхат</a:t>
            </a:r>
            <a:endParaRPr lang="ru-RU" sz="4800" b="1" i="1" dirty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5959" y="332655"/>
            <a:ext cx="7772400" cy="1080121"/>
          </a:xfrm>
        </p:spPr>
        <p:txBody>
          <a:bodyPr>
            <a:normAutofit/>
          </a:bodyPr>
          <a:lstStyle/>
          <a:p>
            <a:pPr marL="18288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i="1" dirty="0" err="1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Судакъ</a:t>
            </a:r>
            <a:r>
              <a:rPr lang="ru-RU" sz="2000" i="1" dirty="0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шеэри</a:t>
            </a:r>
            <a:r>
              <a:rPr lang="ru-RU" sz="2000" i="1" dirty="0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больгеси</a:t>
            </a:r>
            <a:r>
              <a:rPr lang="ru-RU" sz="1800" dirty="0">
                <a:solidFill>
                  <a:srgbClr val="10640C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rgbClr val="10640C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2000" i="1" dirty="0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УБМБУ «</a:t>
            </a:r>
            <a:r>
              <a:rPr lang="ru-RU" sz="2000" i="1" dirty="0" err="1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Къырымтатар</a:t>
            </a:r>
            <a:r>
              <a:rPr lang="ru-RU" sz="2000" i="1" dirty="0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тилинде</a:t>
            </a:r>
            <a:r>
              <a:rPr lang="ru-RU" sz="2000" i="1" dirty="0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окъуткъан</a:t>
            </a:r>
            <a:r>
              <a:rPr lang="ru-RU" sz="1800" dirty="0">
                <a:solidFill>
                  <a:srgbClr val="10640C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srgbClr val="10640C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2000" i="1" dirty="0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3 </a:t>
            </a:r>
            <a:r>
              <a:rPr lang="ru-RU" sz="2000" i="1" dirty="0" err="1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номералы</a:t>
            </a:r>
            <a:r>
              <a:rPr lang="ru-RU" sz="2000" i="1" dirty="0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 орта </a:t>
            </a:r>
            <a:r>
              <a:rPr lang="ru-RU" sz="2000" i="1" dirty="0" err="1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умумтасиль</a:t>
            </a:r>
            <a:r>
              <a:rPr lang="ru-RU" sz="2000" i="1" dirty="0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 err="1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мектеби</a:t>
            </a:r>
            <a:r>
              <a:rPr lang="ru-RU" sz="2000" i="1" dirty="0">
                <a:solidFill>
                  <a:srgbClr val="10640C"/>
                </a:solidFill>
                <a:effectLst/>
                <a:latin typeface="Times New Roman"/>
                <a:ea typeface="Calibri"/>
                <a:cs typeface="Times New Roman"/>
              </a:rPr>
              <a:t>»</a:t>
            </a:r>
            <a:endParaRPr lang="ru-RU" sz="1800" dirty="0">
              <a:solidFill>
                <a:srgbClr val="10640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lc="http://schemas.openxmlformats.org/drawingml/2006/lockedCanvas" xmlns:a16="http://schemas.microsoft.com/office/drawing/2014/main" xmlns="" id="{E4EEDF59-4479-4EE2-8848-D589B8B417EF}"/>
              </a:ext>
            </a:extLst>
          </p:cNvPr>
          <p:cNvGrpSpPr/>
          <p:nvPr/>
        </p:nvGrpSpPr>
        <p:grpSpPr>
          <a:xfrm>
            <a:off x="3169111" y="3389981"/>
            <a:ext cx="2761584" cy="2349728"/>
            <a:chOff x="3356096" y="1974146"/>
            <a:chExt cx="2761584" cy="2349728"/>
          </a:xfrm>
        </p:grpSpPr>
        <p:sp>
          <p:nvSpPr>
            <p:cNvPr id="9" name="Овал 8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6120F685-C628-4F74-8652-D4F7842EA336}"/>
                </a:ext>
              </a:extLst>
            </p:cNvPr>
            <p:cNvSpPr/>
            <p:nvPr/>
          </p:nvSpPr>
          <p:spPr>
            <a:xfrm>
              <a:off x="3754479" y="2287102"/>
              <a:ext cx="1944216" cy="1645778"/>
            </a:xfrm>
            <a:prstGeom prst="ellipse">
              <a:avLst/>
            </a:prstGeom>
            <a:solidFill>
              <a:srgbClr val="4AB5C4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2" descr="http://www.one-point-zero.com/wp-content/uploads/2016/09/SA-Planet-Picture-1.jpg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D5D31ED2-54F8-4A92-BDFA-8B5F3BFD5E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096" y="1974146"/>
              <a:ext cx="2761584" cy="234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5930695" y="5139544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Сулейманова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Ленура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Нежутуллаевна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башлангъыч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сыныфлар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оджасы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азырлады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0" name="Picture 16" descr="https://ds05.infourok.ru/uploads/ex/0e6d/00068a94-321f312b/hello_html_5b7e0c8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" y="4149080"/>
            <a:ext cx="2343185" cy="275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9102" y="1645454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Къ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962630" y="1646307"/>
            <a:ext cx="786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ы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749547" y="1627945"/>
            <a:ext cx="7758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т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577561" y="1628798"/>
            <a:ext cx="606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а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814741" y="1627946"/>
            <a:ext cx="606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а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208679" y="1627945"/>
            <a:ext cx="606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л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443025" y="1628790"/>
            <a:ext cx="606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р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055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ÐÐ²ÑÑÑÐ°Ð»Ð¸Ð¹ÑÐºÐ¸Ð¹ Ð¼Ð¸ÑÐºÐ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465" y="1373366"/>
            <a:ext cx="2160240" cy="3045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55ECAE15-7B88-4B5F-A9AC-2F6270CFE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68" y="332656"/>
            <a:ext cx="4176416" cy="41594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7691" y="116632"/>
            <a:ext cx="6512511" cy="1143000"/>
          </a:xfrm>
        </p:spPr>
        <p:txBody>
          <a:bodyPr/>
          <a:lstStyle/>
          <a:p>
            <a:r>
              <a:rPr lang="ru-RU" sz="44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Австралия- </a:t>
            </a:r>
            <a:r>
              <a:rPr lang="ru-RU" sz="28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энъ</a:t>
            </a:r>
            <a:r>
              <a:rPr lang="ru-RU" sz="28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къуру</a:t>
            </a:r>
            <a:r>
              <a:rPr lang="ru-RU" sz="28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къыта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0" y="4102100"/>
            <a:ext cx="234156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Ð² Ð¾Ð±ÑÑÐ½Ð¾Ð¹ Ð¶Ð¸Ð·Ð½Ð¸ ÑÑÐ¸ Ð¶Ð¸Ð²Ð¾ÑÐ½ÑÐµ ÑÐ¾Ð¶Ðµ Ð¿ÑÐ¾ÑÐ²Ð»ÑÑÑ Ð±Ð¾ÐºÑÐµÑÑÐºÐ¸Ðµ Ð½Ð°Ð²ÑÐºÐ¸.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30" y="1373366"/>
            <a:ext cx="1938322" cy="3103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https://i.pinimg.com/736x/b9/a5/72/b9a5728e5825526957c2fdca5226a7df--cute-squirrel-baby-squirre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89" y="4725144"/>
            <a:ext cx="2420318" cy="1982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TextBox 7"/>
          <p:cNvSpPr txBox="1"/>
          <p:nvPr/>
        </p:nvSpPr>
        <p:spPr>
          <a:xfrm>
            <a:off x="7071898" y="6307390"/>
            <a:ext cx="159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аймун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5110" y="4325034"/>
            <a:ext cx="159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Коала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8626" y="4421949"/>
            <a:ext cx="159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Кенгуру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55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✅ У нас есть вся необходимая информация про Ушастого тюленя!  Описание и происхождение вида, основные особенности и характер, ареал обитания, питание и размножение, естественные враги, охрана и другая полезная информация 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4657701"/>
            <a:ext cx="3571999" cy="208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Императорские пингвины (англ. Emperor Penguin) – крупнейшие из ныне живущих на Земле пингвинов, достигающие1,3 мв длину и весящие до45 кг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369" y="4385556"/>
            <a:ext cx="2332438" cy="234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55ECAE15-7B88-4B5F-A9AC-2F6270CFE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481" y="404664"/>
            <a:ext cx="4262163" cy="42530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6512511" cy="1143000"/>
          </a:xfrm>
        </p:spPr>
        <p:txBody>
          <a:bodyPr/>
          <a:lstStyle/>
          <a:p>
            <a:r>
              <a:rPr lang="ru-RU" sz="44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Антарктида- </a:t>
            </a:r>
            <a:r>
              <a:rPr lang="ru-RU" sz="28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энъ</a:t>
            </a:r>
            <a:r>
              <a:rPr lang="ru-RU" sz="28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сувукъ</a:t>
            </a:r>
            <a:r>
              <a:rPr lang="ru-RU" sz="28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къыта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0" y="3985467"/>
            <a:ext cx="234156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18546260-417A-4693-8CED-A6AFB62A9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2644" y="1412776"/>
            <a:ext cx="4575450" cy="2859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TextBox 7"/>
          <p:cNvSpPr txBox="1"/>
          <p:nvPr/>
        </p:nvSpPr>
        <p:spPr>
          <a:xfrm>
            <a:off x="3264832" y="4288199"/>
            <a:ext cx="159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Тюлень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5821" y="4210032"/>
            <a:ext cx="159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Пингвин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91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4318" y="0"/>
            <a:ext cx="6512511" cy="1143000"/>
          </a:xfrm>
        </p:spPr>
        <p:txBody>
          <a:bodyPr/>
          <a:lstStyle/>
          <a:p>
            <a:r>
              <a:rPr lang="ru-RU" sz="44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Проект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"/>
          <a:stretch/>
        </p:blipFill>
        <p:spPr bwMode="auto">
          <a:xfrm>
            <a:off x="251520" y="908721"/>
            <a:ext cx="8657640" cy="577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3812521"/>
            <a:ext cx="159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10640C"/>
                </a:solidFill>
                <a:latin typeface="Times New Roman" pitchFamily="18" charset="0"/>
                <a:cs typeface="Times New Roman" pitchFamily="18" charset="0"/>
              </a:rPr>
              <a:t>Дженюбий</a:t>
            </a:r>
            <a:r>
              <a:rPr lang="ru-RU" sz="2000" b="1" i="1" dirty="0" smtClean="0">
                <a:solidFill>
                  <a:srgbClr val="10640C"/>
                </a:solidFill>
                <a:latin typeface="Times New Roman" pitchFamily="18" charset="0"/>
                <a:cs typeface="Times New Roman" pitchFamily="18" charset="0"/>
              </a:rPr>
              <a:t> Америка</a:t>
            </a:r>
            <a:endParaRPr lang="ru-RU" dirty="0">
              <a:solidFill>
                <a:srgbClr val="10640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288" y="4437112"/>
            <a:ext cx="159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0640C"/>
                </a:solidFill>
                <a:latin typeface="Times New Roman" pitchFamily="18" charset="0"/>
                <a:cs typeface="Times New Roman" pitchFamily="18" charset="0"/>
              </a:rPr>
              <a:t>Австралия </a:t>
            </a:r>
            <a:endParaRPr lang="ru-RU" dirty="0">
              <a:solidFill>
                <a:srgbClr val="10640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2028" y="3396262"/>
            <a:ext cx="159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0640C"/>
                </a:solidFill>
                <a:latin typeface="Times New Roman" pitchFamily="18" charset="0"/>
                <a:cs typeface="Times New Roman" pitchFamily="18" charset="0"/>
              </a:rPr>
              <a:t>Африка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3320" y="1916832"/>
            <a:ext cx="159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10640C"/>
                </a:solidFill>
                <a:latin typeface="Times New Roman" pitchFamily="18" charset="0"/>
                <a:cs typeface="Times New Roman" pitchFamily="18" charset="0"/>
              </a:rPr>
              <a:t>Аврасия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469" y="1916832"/>
            <a:ext cx="159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10640C"/>
                </a:solidFill>
                <a:latin typeface="Times New Roman" pitchFamily="18" charset="0"/>
                <a:cs typeface="Times New Roman" pitchFamily="18" charset="0"/>
              </a:rPr>
              <a:t>Шималий</a:t>
            </a:r>
            <a:r>
              <a:rPr lang="ru-RU" sz="2000" b="1" i="1" dirty="0" smtClean="0">
                <a:solidFill>
                  <a:srgbClr val="10640C"/>
                </a:solidFill>
                <a:latin typeface="Times New Roman" pitchFamily="18" charset="0"/>
                <a:cs typeface="Times New Roman" pitchFamily="18" charset="0"/>
              </a:rPr>
              <a:t> Америка</a:t>
            </a:r>
            <a:endParaRPr lang="ru-RU" dirty="0">
              <a:solidFill>
                <a:srgbClr val="10640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8210" y="6278961"/>
            <a:ext cx="181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0640C"/>
                </a:solidFill>
                <a:latin typeface="Times New Roman" pitchFamily="18" charset="0"/>
                <a:cs typeface="Times New Roman" pitchFamily="18" charset="0"/>
              </a:rPr>
              <a:t>Антарктида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268760"/>
            <a:ext cx="6512511" cy="4174400"/>
          </a:xfrm>
        </p:spPr>
        <p:txBody>
          <a:bodyPr/>
          <a:lstStyle/>
          <a:p>
            <a:pPr algn="ctr"/>
            <a:r>
              <a:rPr lang="ru-RU" sz="44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Дерсте</a:t>
            </a:r>
            <a:r>
              <a:rPr lang="ru-RU" sz="44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44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чалышкъанынъыз</a:t>
            </a:r>
            <a:r>
              <a:rPr lang="ru-RU" sz="44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44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ичюн</a:t>
            </a:r>
            <a:r>
              <a:rPr lang="ru-RU" sz="44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44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тешеккюрлер</a:t>
            </a:r>
            <a:r>
              <a:rPr lang="ru-RU" sz="44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44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бильдирем</a:t>
            </a:r>
            <a:r>
              <a:rPr lang="ru-RU" sz="44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!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234156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79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7550224" cy="1584175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Дерсте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1.неге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къыта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дейлер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биледженъиз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93776" y="4725144"/>
            <a:ext cx="7550224" cy="12961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4.къыталарнынъ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айванат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алеминен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таныш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оладжанъыз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01623" y="3645024"/>
            <a:ext cx="7550224" cy="12961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539204" y="3212976"/>
            <a:ext cx="7550224" cy="12961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3.харитада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къыталарнынъ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ерлешювини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биледженъиз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;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475656" y="2184750"/>
            <a:ext cx="7550224" cy="12961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2.дюньяда </a:t>
            </a:r>
            <a:r>
              <a:rPr lang="ru-RU" sz="3200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къач</a:t>
            </a:r>
            <a:r>
              <a:rPr lang="ru-RU" sz="32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къыта</a:t>
            </a:r>
            <a:r>
              <a:rPr lang="ru-RU" sz="32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 бар;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3981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4248473" cy="1008112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i="1" dirty="0" err="1">
                <a:solidFill>
                  <a:srgbClr val="FF0000"/>
                </a:solidFill>
                <a:effectLst/>
                <a:latin typeface="Georgia" pitchFamily="18" charset="0"/>
                <a:ea typeface="+mn-ea"/>
                <a:cs typeface="Times New Roman" pitchFamily="18" charset="0"/>
              </a:rPr>
              <a:t>Л</a:t>
            </a:r>
            <a:r>
              <a:rPr lang="ru-RU" sz="3600" i="1" dirty="0" err="1" smtClean="0">
                <a:solidFill>
                  <a:srgbClr val="FF0000"/>
                </a:solidFill>
                <a:effectLst/>
                <a:latin typeface="Georgia" pitchFamily="18" charset="0"/>
                <a:ea typeface="+mn-ea"/>
                <a:cs typeface="Times New Roman" pitchFamily="18" charset="0"/>
              </a:rPr>
              <a:t>угъат</a:t>
            </a:r>
            <a:r>
              <a:rPr lang="ru-RU" sz="3600" i="1" dirty="0" smtClean="0">
                <a:solidFill>
                  <a:srgbClr val="FF0000"/>
                </a:solidFill>
                <a:effectLst/>
                <a:latin typeface="Georgia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3600" i="1" dirty="0" err="1" smtClean="0">
                <a:solidFill>
                  <a:srgbClr val="FF0000"/>
                </a:solidFill>
                <a:effectLst/>
                <a:latin typeface="Georgia" pitchFamily="18" charset="0"/>
                <a:ea typeface="+mn-ea"/>
                <a:cs typeface="Times New Roman" pitchFamily="18" charset="0"/>
              </a:rPr>
              <a:t>иши</a:t>
            </a:r>
            <a:r>
              <a:rPr lang="ru-RU" sz="3600" i="1" dirty="0" smtClean="0">
                <a:solidFill>
                  <a:srgbClr val="FF0000"/>
                </a:solidFill>
                <a:effectLst/>
                <a:latin typeface="Georgia" pitchFamily="18" charset="0"/>
                <a:ea typeface="+mn-ea"/>
                <a:cs typeface="Times New Roman" pitchFamily="18" charset="0"/>
              </a:rPr>
              <a:t>:</a:t>
            </a:r>
            <a:br>
              <a:rPr lang="ru-RU" sz="3600" i="1" dirty="0" smtClean="0">
                <a:solidFill>
                  <a:srgbClr val="FF0000"/>
                </a:solidFill>
                <a:effectLst/>
                <a:latin typeface="Georgia" pitchFamily="18" charset="0"/>
                <a:ea typeface="+mn-ea"/>
                <a:cs typeface="Times New Roman" pitchFamily="18" charset="0"/>
              </a:rPr>
            </a:br>
            <a:r>
              <a:rPr lang="ru-RU" sz="2800" i="1" dirty="0" smtClean="0">
                <a:solidFill>
                  <a:srgbClr val="FF0000"/>
                </a:solidFill>
                <a:effectLst/>
                <a:latin typeface="Georgia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i="1" dirty="0" smtClean="0">
                <a:solidFill>
                  <a:srgbClr val="FF0000"/>
                </a:solidFill>
                <a:effectLst/>
                <a:latin typeface="Georgia" pitchFamily="18" charset="0"/>
                <a:ea typeface="+mn-ea"/>
                <a:cs typeface="Times New Roman" pitchFamily="18" charset="0"/>
              </a:rPr>
            </a:b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716604"/>
              </p:ext>
            </p:extLst>
          </p:nvPr>
        </p:nvGraphicFramePr>
        <p:xfrm>
          <a:off x="1524000" y="1196753"/>
          <a:ext cx="6096000" cy="5143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57108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къырымтатарджа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русча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къыта</a:t>
                      </a: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материк</a:t>
                      </a:r>
                      <a:endParaRPr lang="ru-RU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харита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карта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сеяхат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путешествие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Аврасия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Евразия</a:t>
                      </a:r>
                      <a:endParaRPr lang="ru-RU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ш</a:t>
                      </a:r>
                      <a:r>
                        <a:rPr kumimoji="0" lang="ru-RU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ималь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север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дженюп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юг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r>
                        <a:rPr kumimoji="0" lang="ru-RU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ъонуз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жук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сахра</a:t>
                      </a: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пустыня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мемлекет</a:t>
                      </a: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страна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девлет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/>
                              </a:gs>
                              <a:gs pos="4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srgbClr val="212745">
                                  <a:alpha val="65000"/>
                                </a:srgb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государство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57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апего">
            <a:extLst>
              <a:ext uri="{FF2B5EF4-FFF2-40B4-BE49-F238E27FC236}">
                <a16:creationId xmlns:a16="http://schemas.microsoft.com/office/drawing/2014/main" xmlns="" id="{55ECAE15-7B88-4B5F-A9AC-2F6270CFE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1" y="188639"/>
            <a:ext cx="3960441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76672"/>
            <a:ext cx="6512511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800" b="1" i="1" dirty="0" err="1" smtClean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  <a:t>Аврасия</a:t>
            </a:r>
            <a:r>
              <a:rPr lang="ru-RU" sz="4800" b="1" i="1" dirty="0" smtClean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  <a:t> –</a:t>
            </a:r>
            <a:br>
              <a:rPr lang="ru-RU" sz="4800" b="1" i="1" dirty="0" smtClean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</a:br>
            <a:r>
              <a:rPr lang="ru-RU" sz="3100" b="1" i="1" dirty="0" err="1" smtClean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  <a:t>энъ</a:t>
            </a:r>
            <a:r>
              <a:rPr lang="ru-RU" sz="3100" b="1" i="1" dirty="0" smtClean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  <a:t> балабан </a:t>
            </a:r>
            <a:r>
              <a:rPr lang="ru-RU" sz="3100" i="1" dirty="0" err="1" smtClean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  <a:t>къыта</a:t>
            </a:r>
            <a:r>
              <a:rPr lang="ru-RU" sz="4800" b="1" i="1" dirty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  <a:t/>
            </a:r>
            <a:br>
              <a:rPr lang="ru-RU" sz="4800" b="1" i="1" dirty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2368"/>
            <a:ext cx="2341067" cy="275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http://yuzhnoebutovomedia.ru/upload/medialibrary/307/3077fbe74df5a2910feff683283b137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11" y="1863313"/>
            <a:ext cx="3726086" cy="2434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https://24tv.ua/resources/photos/news/620_DIR/201804/959109_2192346.jpg?20180409151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8"/>
          <a:stretch/>
        </p:blipFill>
        <p:spPr bwMode="auto">
          <a:xfrm>
            <a:off x="2771800" y="4557887"/>
            <a:ext cx="3063875" cy="2188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8954" y="4357366"/>
            <a:ext cx="159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Амур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къапланы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3737" y="4554403"/>
            <a:ext cx="159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Панда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42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рш">
            <a:extLst>
              <a:ext uri="{FF2B5EF4-FFF2-40B4-BE49-F238E27FC236}">
                <a16:creationId xmlns:a16="http://schemas.microsoft.com/office/drawing/2014/main" xmlns="" id="{8FC1FDAF-EB66-42A3-BEA0-D08CC4A4F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029"/>
            <a:ext cx="3600400" cy="360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332656"/>
            <a:ext cx="6512511" cy="1143000"/>
          </a:xfrm>
        </p:spPr>
        <p:txBody>
          <a:bodyPr/>
          <a:lstStyle/>
          <a:p>
            <a:r>
              <a:rPr lang="ru-RU" sz="44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Шималий</a:t>
            </a:r>
            <a:r>
              <a:rPr lang="ru-RU" sz="44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Америка 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" y="4069517"/>
            <a:ext cx="2341067" cy="275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ÐÐµÑÐµÐ²ÑÑ Ð¼Ð¸ÑÐ°: Ð²ÑÑÐ¾ÐºÐ¸Ðµ Ð´ÐµÑÐµÐ²ÑÑ Ð¾ÑÐ¸Ð³ÐµÐ½Ð½Ð¾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79646"/>
            <a:ext cx="3672230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5341968" y="6305536"/>
            <a:ext cx="159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Секвойя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7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5ECAE15-7B88-4B5F-A9AC-2F6270CFE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404664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341" y="116632"/>
            <a:ext cx="8044131" cy="1143000"/>
          </a:xfrm>
        </p:spPr>
        <p:txBody>
          <a:bodyPr/>
          <a:lstStyle/>
          <a:p>
            <a:r>
              <a:rPr lang="ru-RU" sz="44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Дженюбий</a:t>
            </a:r>
            <a:r>
              <a:rPr lang="ru-RU" sz="44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Америка- </a:t>
            </a:r>
            <a:r>
              <a:rPr lang="ru-RU" sz="28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энъ</a:t>
            </a:r>
            <a:r>
              <a:rPr lang="ru-RU" sz="28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ягъмурлы</a:t>
            </a:r>
            <a:r>
              <a:rPr lang="ru-RU" sz="28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къыта</a:t>
            </a:r>
            <a:r>
              <a:rPr lang="ru-RU" sz="28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" y="4082255"/>
            <a:ext cx="2341067" cy="275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ÐÑÐº-ÑÑÐ°Ñ, Ð¾Ð½ Ð¶Ðµ Ð´ÑÐ¾Ð²Ð¾ÑÐµÐº, ÑÐ¸ÑÐ¾ÐºÐ¾ ÑÐ°ÑÐ¿ÑÐ¾ÑÑÑÐ°Ð½ÐµÐ½ Ð¿Ð¾ Ð²ÑÐµÐ¼Ñ Ð¼Ð¸ÑÑ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533" y="4293096"/>
            <a:ext cx="3409156" cy="2376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https://web-zoopark.ru/wp-content/uploads/2018/06/1-55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r="17246"/>
          <a:stretch/>
        </p:blipFill>
        <p:spPr bwMode="auto">
          <a:xfrm>
            <a:off x="6017547" y="1412776"/>
            <a:ext cx="2730917" cy="2758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24197" y="4273856"/>
            <a:ext cx="159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Куль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тюсте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агриппа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1009" y="3603053"/>
            <a:ext cx="2106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Одунджы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-титан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48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ter_Effects__Ocean_Waves_from_animated_textur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116632"/>
            <a:ext cx="8928992" cy="626469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54225"/>
            <a:ext cx="1473994" cy="173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рез.-2Гемиджи_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0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512511" cy="1143000"/>
          </a:xfrm>
        </p:spPr>
        <p:txBody>
          <a:bodyPr/>
          <a:lstStyle/>
          <a:p>
            <a:pPr algn="ctr"/>
            <a:r>
              <a:rPr lang="ru-RU" sz="32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ё</a:t>
            </a:r>
            <a:r>
              <a:rPr lang="ru-RU" sz="32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злерни</a:t>
            </a:r>
            <a:r>
              <a:rPr lang="ru-RU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догъру</a:t>
            </a:r>
            <a:r>
              <a:rPr lang="ru-RU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окъунъыз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1268760"/>
            <a:ext cx="6112768" cy="511256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4400" b="1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1. ХАСМИТ</a:t>
            </a:r>
          </a:p>
          <a:p>
            <a:pPr marL="45720" indent="0" algn="ctr">
              <a:buNone/>
            </a:pPr>
            <a:r>
              <a:rPr lang="ru-RU" sz="4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2. ЬЛИФ</a:t>
            </a:r>
          </a:p>
          <a:p>
            <a:pPr marL="45720" indent="0" algn="ctr">
              <a:buNone/>
            </a:pPr>
            <a:r>
              <a:rPr lang="ru-RU" sz="4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ЕФАРУЗ</a:t>
            </a:r>
          </a:p>
          <a:p>
            <a:pPr marL="45720" indent="0" algn="ctr">
              <a:buNone/>
            </a:pPr>
            <a:r>
              <a:rPr lang="ru-RU" sz="4400" b="1" i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4. НАЛСРА</a:t>
            </a:r>
          </a:p>
          <a:p>
            <a:pPr marL="45720" indent="0" algn="ctr">
              <a:buNone/>
            </a:pPr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НАДЕКРЕК</a:t>
            </a:r>
          </a:p>
          <a:p>
            <a:pPr marL="45720" indent="0" algn="ctr">
              <a:buNone/>
            </a:pPr>
            <a:r>
              <a:rPr lang="ru-RU" sz="4400" b="1" i="1" dirty="0" smtClean="0">
                <a:solidFill>
                  <a:srgbClr val="10640C"/>
                </a:solidFill>
                <a:latin typeface="Times New Roman" pitchFamily="18" charset="0"/>
                <a:cs typeface="Times New Roman" pitchFamily="18" charset="0"/>
              </a:rPr>
              <a:t>6. АРБЕЗ</a:t>
            </a:r>
            <a:endParaRPr lang="ru-RU" sz="4400" b="1" i="1" dirty="0">
              <a:solidFill>
                <a:srgbClr val="10640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6" y="4005064"/>
            <a:ext cx="234156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40352" y="4941168"/>
            <a:ext cx="86409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9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5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55ECAE15-7B88-4B5F-A9AC-2F6270CFE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3" r="21325" b="13040"/>
          <a:stretch/>
        </p:blipFill>
        <p:spPr bwMode="auto">
          <a:xfrm>
            <a:off x="179512" y="548680"/>
            <a:ext cx="4032448" cy="40141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1489" y="116632"/>
            <a:ext cx="6512511" cy="1143000"/>
          </a:xfrm>
        </p:spPr>
        <p:txBody>
          <a:bodyPr/>
          <a:lstStyle/>
          <a:p>
            <a:r>
              <a:rPr lang="ru-RU" sz="44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Африка- </a:t>
            </a:r>
            <a:r>
              <a:rPr lang="ru-RU" sz="28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энъ</a:t>
            </a:r>
            <a:r>
              <a:rPr lang="ru-RU" sz="28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сыджакъ</a:t>
            </a:r>
            <a:r>
              <a:rPr lang="ru-RU" sz="28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къыта</a:t>
            </a:r>
            <a:endParaRPr lang="ru-RU" dirty="0"/>
          </a:p>
        </p:txBody>
      </p:sp>
      <p:pic>
        <p:nvPicPr>
          <p:cNvPr id="6" name="Рисунок 5" descr="Ð¼Ð°Ð¼Ð° ÐºÐ¾ÑÐ¼Ð¸Ñ Ð¼Ð°Ð»ÑÑÐ°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127" y="2902489"/>
            <a:ext cx="1656184" cy="189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https://avatars.mds.yandex.net/get-pdb/211794/d61d5514-0954-4f63-b140-812dcbcb263f/s120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47" y="4953789"/>
            <a:ext cx="3628390" cy="1814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ÐÐµÐ±ÑÐ°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00" y="4365104"/>
            <a:ext cx="2909796" cy="2392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ÐÑÐ¾ÐºÐ¾Ð´Ð¸Ð» â Ð¿ÑÐµÑÐ¼ÑÐºÐ°ÑÑÐµÐµÑÑ, Ð¾ÑÐ½Ð¾ÑÐ¸ÑÑÑ Ðº Ð¾ÑÑÑÐ´Ñ Ð²Ð¾Ð´Ð½ÑÑ Ð¿Ð¾Ð·Ð²Ð¾Ð½Ð¾ÑÐ½ÑÑ. Ð­ÑÐ¾ ÑÐ»Ð°Ð´Ð½Ð¾ÐºÑÐ¾Ð²Ð½Ð¾Ðµ Ð¶Ð¸Ð²Ð¾ÑÐ½Ð¾Ðµ, ÑÐµÐ¼Ð¿ÐµÑÐ°ÑÑÑÐ° ÑÐµÐ»Ð° ÐºÐ¾ÑÐ¾ÑÐ¾Ð³Ð¾ Ð·Ð°Ð²Ð¸ÑÐ¸Ñ Ð¾Ñ ÑÐµÐ¼Ð¿ÐµÑÐ°ÑÑÑÑ Ð²Ð½ÐµÑÐ½ÐµÐ¹ ÑÑÐµÐ´Ñ. ÐÐ· Ð½ÑÐ½Ðµ Ð¶Ð¸Ð²ÑÑÐ¸Ñ Ð¿ÑÐµÐ´ÑÑÐ°Ð²Ð¸ÑÐµÐ»ÐµÐ¹ ÑÐ»Ð¾ÑÑ ÑÐ°Ð¼ÑÐµ Ð±Ð»Ð¸Ð·ÐºÐ¸Ðµ ÑÐ¾Ð´ÑÑÐ²ÐµÐ½Ð½Ð¸ÐºÐ¸ ÐºÑÐ¾ÐºÐ¾Ð´Ð¸Ð»Ð° â Ð¿ÑÐ¸ÑÑ.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52736"/>
            <a:ext cx="2685117" cy="1661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Beta_Killer Ð² Ð¢Ð²Ð¸ÑÑÐµÑÐµ: &quot;There are so few great men because there are so few of us willing to do what's necessary to win in lif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5222"/>
            <a:ext cx="2018564" cy="2099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77193"/>
            <a:ext cx="2088232" cy="2173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08304" y="6354422"/>
            <a:ext cx="159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Зебра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84187" y="3751032"/>
            <a:ext cx="159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 Филь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7532" y="2355706"/>
            <a:ext cx="159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Тимсах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7727" y="6367874"/>
            <a:ext cx="159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Арслан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95851" y="6440924"/>
            <a:ext cx="159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Керкедан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84828" y="2902489"/>
            <a:ext cx="159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Зурафе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6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1460</TotalTime>
  <Words>129</Words>
  <Application>Microsoft Office PowerPoint</Application>
  <PresentationFormat>Экран (4:3)</PresentationFormat>
  <Paragraphs>77</Paragraphs>
  <Slides>13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Воздушный поток</vt:lpstr>
      <vt:lpstr>1_Воздушный поток</vt:lpstr>
      <vt:lpstr>Судакъ шеэри больгеси УБМБУ «Къырымтатар тилинде окъуткъан 3 номералы орта умумтасиль мектеби»</vt:lpstr>
      <vt:lpstr>                      Дерсте:   1.неге къыта дейлер биледженъиз;   </vt:lpstr>
      <vt:lpstr>Лугъат иши:  </vt:lpstr>
      <vt:lpstr>Аврасия – энъ балабан къыта </vt:lpstr>
      <vt:lpstr>Шималий Америка </vt:lpstr>
      <vt:lpstr>Дженюбий Америка- энъ ягъмурлы къыта </vt:lpstr>
      <vt:lpstr>Презентация PowerPoint</vt:lpstr>
      <vt:lpstr>Сёзлерни догъру окъунъыз</vt:lpstr>
      <vt:lpstr>Африка- энъ сыджакъ къыта</vt:lpstr>
      <vt:lpstr>Австралия- энъ къуру къыта</vt:lpstr>
      <vt:lpstr>Антарктида- энъ сувукъ къыта</vt:lpstr>
      <vt:lpstr>Проект</vt:lpstr>
      <vt:lpstr>Дерсте чалышкъанынъыз ичюн тешеккюрлер бильдирем!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64</cp:revision>
  <dcterms:created xsi:type="dcterms:W3CDTF">2019-10-10T21:04:08Z</dcterms:created>
  <dcterms:modified xsi:type="dcterms:W3CDTF">2019-12-13T20:19:52Z</dcterms:modified>
</cp:coreProperties>
</file>